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313" r:id="rId3"/>
    <p:sldId id="331" r:id="rId4"/>
    <p:sldId id="508" r:id="rId5"/>
    <p:sldId id="610" r:id="rId6"/>
    <p:sldId id="536" r:id="rId7"/>
    <p:sldId id="537" r:id="rId8"/>
    <p:sldId id="611" r:id="rId9"/>
    <p:sldId id="613" r:id="rId10"/>
    <p:sldId id="614" r:id="rId11"/>
    <p:sldId id="612" r:id="rId12"/>
    <p:sldId id="615" r:id="rId13"/>
    <p:sldId id="616" r:id="rId14"/>
    <p:sldId id="617" r:id="rId15"/>
    <p:sldId id="609" r:id="rId16"/>
    <p:sldId id="618" r:id="rId17"/>
    <p:sldId id="549" r:id="rId18"/>
    <p:sldId id="556" r:id="rId19"/>
    <p:sldId id="557" r:id="rId20"/>
    <p:sldId id="438" r:id="rId21"/>
    <p:sldId id="274" r:id="rId22"/>
    <p:sldId id="295"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AF528B4-3236-4932-8EE9-F09D92C1CE7D}">
          <p14:sldIdLst>
            <p14:sldId id="256"/>
            <p14:sldId id="313"/>
            <p14:sldId id="331"/>
            <p14:sldId id="508"/>
            <p14:sldId id="610"/>
            <p14:sldId id="536"/>
            <p14:sldId id="537"/>
            <p14:sldId id="611"/>
            <p14:sldId id="613"/>
            <p14:sldId id="614"/>
            <p14:sldId id="612"/>
            <p14:sldId id="615"/>
            <p14:sldId id="616"/>
            <p14:sldId id="617"/>
            <p14:sldId id="609"/>
            <p14:sldId id="618"/>
            <p14:sldId id="549"/>
            <p14:sldId id="556"/>
            <p14:sldId id="557"/>
            <p14:sldId id="438"/>
            <p14:sldId id="274"/>
            <p14:sldId id="295"/>
          </p14:sldIdLst>
        </p14:section>
      </p14:sectionLst>
    </p:ext>
    <p:ext uri="{EFAFB233-063F-42B5-8137-9DF3F51BA10A}">
      <p15:sldGuideLst xmlns:p15="http://schemas.microsoft.com/office/powerpoint/2012/main">
        <p15:guide id="1" orient="horz" pos="1480" userDrawn="1">
          <p15:clr>
            <a:srgbClr val="A4A3A4"/>
          </p15:clr>
        </p15:guide>
        <p15:guide id="2" pos="6788" userDrawn="1">
          <p15:clr>
            <a:srgbClr val="A4A3A4"/>
          </p15:clr>
        </p15:guide>
        <p15:guide id="3" pos="4287" userDrawn="1">
          <p15:clr>
            <a:srgbClr val="A4A3A4"/>
          </p15:clr>
        </p15:guide>
        <p15:guide id="4" pos="7160" userDrawn="1">
          <p15:clr>
            <a:srgbClr val="A4A3A4"/>
          </p15:clr>
        </p15:guide>
        <p15:guide id="5" pos="710" userDrawn="1">
          <p15:clr>
            <a:srgbClr val="A4A3A4"/>
          </p15:clr>
        </p15:guide>
        <p15:guide id="6" pos="3362" userDrawn="1">
          <p15:clr>
            <a:srgbClr val="A4A3A4"/>
          </p15:clr>
        </p15:guide>
        <p15:guide id="7" pos="69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731"/>
    <a:srgbClr val="FFC000"/>
    <a:srgbClr val="66FFFF"/>
    <a:srgbClr val="C22C2D"/>
    <a:srgbClr val="FF6600"/>
    <a:srgbClr val="E0E0E5"/>
    <a:srgbClr val="FFE8CB"/>
    <a:srgbClr val="FFF2CC"/>
    <a:srgbClr val="FFF4E7"/>
    <a:srgbClr val="1C7A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67" autoAdjust="0"/>
    <p:restoredTop sz="95878" autoAdjust="0"/>
  </p:normalViewPr>
  <p:slideViewPr>
    <p:cSldViewPr>
      <p:cViewPr varScale="1">
        <p:scale>
          <a:sx n="121" d="100"/>
          <a:sy n="121" d="100"/>
        </p:scale>
        <p:origin x="384" y="168"/>
      </p:cViewPr>
      <p:guideLst>
        <p:guide orient="horz" pos="1480"/>
        <p:guide pos="6788"/>
        <p:guide pos="4287"/>
        <p:guide pos="7160"/>
        <p:guide pos="710"/>
        <p:guide pos="3362"/>
        <p:guide pos="6944"/>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8E418-0B31-4A75-AEF7-45EC4E1362F6}" type="datetimeFigureOut">
              <a:rPr lang="zh-CN" altLang="en-US" smtClean="0"/>
              <a:t>2024/11/24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A43ADB-C279-4221-97E6-A4FCC2C6CFC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AA43ADB-C279-4221-97E6-A4FCC2C6CFC0}"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2508091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3483320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3449764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2332714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zh-CN" altLang="en-US"/>
              <a:t>https://www.kaggle.com/guanghan/qa-roberta-deepshare/edit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zh-CN" altLang="en-US"/>
              <a:t>https://www.kaggle.com/guanghan/qa-roberta-deepshare/edit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zh-CN" altLang="en-US"/>
              <a:t>https://www.kaggle.com/guanghan/qa-roberta-deepshare/edit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2406241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3555682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650794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569851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3074342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4.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7.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封面">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srcRect/>
          <a:stretch>
            <a:fillRect/>
          </a:stretch>
        </p:blipFill>
        <p:spPr>
          <a:xfrm>
            <a:off x="0" y="0"/>
            <a:ext cx="12192000" cy="6858000"/>
          </a:xfrm>
          <a:prstGeom prst="rect">
            <a:avLst/>
          </a:prstGeom>
        </p:spPr>
      </p:pic>
      <p:sp>
        <p:nvSpPr>
          <p:cNvPr id="20" name="矩形 19"/>
          <p:cNvSpPr/>
          <p:nvPr userDrawn="1"/>
        </p:nvSpPr>
        <p:spPr>
          <a:xfrm flipH="1">
            <a:off x="0" y="0"/>
            <a:ext cx="12191996" cy="6858000"/>
          </a:xfrm>
          <a:prstGeom prst="rect">
            <a:avLst/>
          </a:prstGeom>
          <a:gradFill>
            <a:gsLst>
              <a:gs pos="40000">
                <a:srgbClr val="6B7A90">
                  <a:alpha val="23000"/>
                </a:srgbClr>
              </a:gs>
              <a:gs pos="72100">
                <a:srgbClr val="041D40">
                  <a:alpha val="80000"/>
                </a:srgbClr>
              </a:gs>
              <a:gs pos="100000">
                <a:schemeClr val="tx1">
                  <a:alpha val="7300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标题 1"/>
          <p:cNvSpPr>
            <a:spLocks noGrp="1"/>
          </p:cNvSpPr>
          <p:nvPr>
            <p:ph type="title"/>
          </p:nvPr>
        </p:nvSpPr>
        <p:spPr>
          <a:xfrm>
            <a:off x="648999" y="2366859"/>
            <a:ext cx="6786465" cy="1754326"/>
          </a:xfrm>
          <a:prstGeom prst="rect">
            <a:avLst/>
          </a:prstGeom>
        </p:spPr>
        <p:txBody>
          <a:bodyPr>
            <a:spAutoFit/>
          </a:bodyPr>
          <a:lstStyle>
            <a:lvl1pPr>
              <a:defRPr lang="zh-CN" altLang="en-US" sz="6000" b="1" kern="0" spc="400" dirty="0">
                <a:solidFill>
                  <a:srgbClr val="C89868"/>
                </a:solidFill>
                <a:effectLst>
                  <a:outerShdw blurRad="38100" dist="38100" dir="2700000" sx="101000" sy="101000" algn="tl">
                    <a:srgbClr val="000000">
                      <a:alpha val="43137"/>
                    </a:srgbClr>
                  </a:outerShdw>
                </a:effectLst>
                <a:latin typeface="思源黑体 CN Bold" panose="020B0800000000000000" pitchFamily="34" charset="-122"/>
                <a:ea typeface="思源黑体 CN Bold" panose="020B0800000000000000" pitchFamily="34" charset="-122"/>
              </a:defRPr>
            </a:lvl1pPr>
          </a:lstStyle>
          <a:p>
            <a:pPr marL="0" lvl="0"/>
            <a:r>
              <a:rPr lang="zh-CN" altLang="en-US" dirty="0"/>
              <a:t>单击此处编辑母版标题样式</a:t>
            </a:r>
          </a:p>
        </p:txBody>
      </p:sp>
      <p:grpSp>
        <p:nvGrpSpPr>
          <p:cNvPr id="10" name="组合 9"/>
          <p:cNvGrpSpPr/>
          <p:nvPr/>
        </p:nvGrpSpPr>
        <p:grpSpPr>
          <a:xfrm>
            <a:off x="757498" y="4786335"/>
            <a:ext cx="3161944" cy="45719"/>
            <a:chOff x="1137730" y="5043804"/>
            <a:chExt cx="3161944" cy="45719"/>
          </a:xfrm>
        </p:grpSpPr>
        <p:cxnSp>
          <p:nvCxnSpPr>
            <p:cNvPr id="11" name="直接连接符 10"/>
            <p:cNvCxnSpPr/>
            <p:nvPr/>
          </p:nvCxnSpPr>
          <p:spPr>
            <a:xfrm flipV="1">
              <a:off x="1137730" y="5067165"/>
              <a:ext cx="3161944" cy="0"/>
            </a:xfrm>
            <a:prstGeom prst="line">
              <a:avLst/>
            </a:prstGeom>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137730" y="5043804"/>
              <a:ext cx="9742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内容占位符 4"/>
          <p:cNvSpPr>
            <a:spLocks noGrp="1"/>
          </p:cNvSpPr>
          <p:nvPr>
            <p:ph sz="quarter" idx="10" hasCustomPrompt="1"/>
          </p:nvPr>
        </p:nvSpPr>
        <p:spPr>
          <a:xfrm>
            <a:off x="1623222" y="4264249"/>
            <a:ext cx="4857373" cy="452438"/>
          </a:xfrm>
          <a:prstGeom prst="rect">
            <a:avLst/>
          </a:prstGeom>
        </p:spPr>
        <p:txBody>
          <a:bodyPr/>
          <a:lstStyle>
            <a:lvl1pPr marL="0" inden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请在此处填入导师姓名</a:t>
            </a:r>
            <a:r>
              <a:rPr lang="en-US" altLang="zh-CN" dirty="0"/>
              <a:t>/</a:t>
            </a:r>
            <a:r>
              <a:rPr lang="zh-CN" altLang="en-US" dirty="0"/>
              <a:t>昵称</a:t>
            </a:r>
          </a:p>
        </p:txBody>
      </p:sp>
      <p:pic>
        <p:nvPicPr>
          <p:cNvPr id="13" name="图片 12"/>
          <p:cNvPicPr>
            <a:picLocks noChangeAspect="1"/>
          </p:cNvPicPr>
          <p:nvPr userDrawn="1"/>
        </p:nvPicPr>
        <p:blipFill>
          <a:blip r:embed="rId3" cstate="screen"/>
          <a:stretch>
            <a:fillRect/>
          </a:stretch>
        </p:blipFill>
        <p:spPr>
          <a:xfrm>
            <a:off x="330208" y="340913"/>
            <a:ext cx="1828799" cy="76290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结语">
    <p:spTree>
      <p:nvGrpSpPr>
        <p:cNvPr id="1" name=""/>
        <p:cNvGrpSpPr/>
        <p:nvPr/>
      </p:nvGrpSpPr>
      <p:grpSpPr>
        <a:xfrm>
          <a:off x="0" y="0"/>
          <a:ext cx="0" cy="0"/>
          <a:chOff x="0" y="0"/>
          <a:chExt cx="0" cy="0"/>
        </a:xfrm>
      </p:grpSpPr>
      <p:grpSp>
        <p:nvGrpSpPr>
          <p:cNvPr id="7" name="组合 6"/>
          <p:cNvGrpSpPr/>
          <p:nvPr userDrawn="1"/>
        </p:nvGrpSpPr>
        <p:grpSpPr>
          <a:xfrm>
            <a:off x="-968831" y="0"/>
            <a:ext cx="14538962" cy="7848600"/>
            <a:chOff x="-929642" y="0"/>
            <a:chExt cx="14538962" cy="7848600"/>
          </a:xfrm>
        </p:grpSpPr>
        <p:pic>
          <p:nvPicPr>
            <p:cNvPr id="8" name="图片 7"/>
            <p:cNvPicPr>
              <a:picLocks noChangeAspect="1"/>
            </p:cNvPicPr>
            <p:nvPr/>
          </p:nvPicPr>
          <p:blipFill rotWithShape="1">
            <a:blip r:embed="rId2"/>
            <a:srcRect/>
            <a:stretch>
              <a:fillRect/>
            </a:stretch>
          </p:blipFill>
          <p:spPr>
            <a:xfrm>
              <a:off x="-929642" y="0"/>
              <a:ext cx="14538961" cy="1152366"/>
            </a:xfrm>
            <a:prstGeom prst="rect">
              <a:avLst/>
            </a:prstGeom>
          </p:spPr>
        </p:pic>
        <p:pic>
          <p:nvPicPr>
            <p:cNvPr id="9" name="图片 8"/>
            <p:cNvPicPr>
              <a:picLocks noChangeAspect="1"/>
            </p:cNvPicPr>
            <p:nvPr/>
          </p:nvPicPr>
          <p:blipFill>
            <a:blip r:embed="rId3"/>
            <a:stretch>
              <a:fillRect/>
            </a:stretch>
          </p:blipFill>
          <p:spPr>
            <a:xfrm>
              <a:off x="-929641" y="990600"/>
              <a:ext cx="14538961" cy="6858000"/>
            </a:xfrm>
            <a:prstGeom prst="rect">
              <a:avLst/>
            </a:prstGeom>
          </p:spPr>
        </p:pic>
      </p:grpSp>
      <p:grpSp>
        <p:nvGrpSpPr>
          <p:cNvPr id="2" name="组合 1"/>
          <p:cNvGrpSpPr/>
          <p:nvPr userDrawn="1"/>
        </p:nvGrpSpPr>
        <p:grpSpPr>
          <a:xfrm>
            <a:off x="3000000" y="955306"/>
            <a:ext cx="6192001" cy="18000"/>
            <a:chOff x="3638754" y="955306"/>
            <a:chExt cx="6192001" cy="18000"/>
          </a:xfrm>
        </p:grpSpPr>
        <p:sp>
          <p:nvSpPr>
            <p:cNvPr id="12" name="Rectangle 5"/>
            <p:cNvSpPr/>
            <p:nvPr/>
          </p:nvSpPr>
          <p:spPr>
            <a:xfrm>
              <a:off x="6734755" y="955306"/>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13" name="Rectangle 5"/>
            <p:cNvSpPr/>
            <p:nvPr/>
          </p:nvSpPr>
          <p:spPr>
            <a:xfrm flipH="1">
              <a:off x="3638754" y="955306"/>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grpSp>
      <p:sp>
        <p:nvSpPr>
          <p:cNvPr id="14" name="内容占位符 3"/>
          <p:cNvSpPr>
            <a:spLocks noGrp="1"/>
          </p:cNvSpPr>
          <p:nvPr>
            <p:ph sz="quarter" idx="12"/>
          </p:nvPr>
        </p:nvSpPr>
        <p:spPr>
          <a:xfrm>
            <a:off x="4798501" y="1558903"/>
            <a:ext cx="2610975" cy="830997"/>
          </a:xfrm>
          <a:prstGeom prst="rect">
            <a:avLst/>
          </a:prstGeom>
        </p:spPr>
        <p:txBody>
          <a:bodyPr wrap="square">
            <a:spAutoFit/>
          </a:bodyPr>
          <a:lstStyle>
            <a:lvl1pPr marL="0" indent="0" algn="ctr">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1pPr>
            <a:lvl2pPr marL="4572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2pPr>
            <a:lvl3pPr marL="9144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3pPr>
            <a:lvl4pPr marL="13716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4pPr>
            <a:lvl5pPr marL="18288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结束页">
    <p:spTree>
      <p:nvGrpSpPr>
        <p:cNvPr id="1" name=""/>
        <p:cNvGrpSpPr/>
        <p:nvPr/>
      </p:nvGrpSpPr>
      <p:grpSpPr>
        <a:xfrm>
          <a:off x="0" y="0"/>
          <a:ext cx="0" cy="0"/>
          <a:chOff x="0" y="0"/>
          <a:chExt cx="0" cy="0"/>
        </a:xfrm>
      </p:grpSpPr>
      <p:grpSp>
        <p:nvGrpSpPr>
          <p:cNvPr id="3" name="组合 2"/>
          <p:cNvGrpSpPr/>
          <p:nvPr/>
        </p:nvGrpSpPr>
        <p:grpSpPr>
          <a:xfrm>
            <a:off x="-929642" y="0"/>
            <a:ext cx="14538962" cy="7894320"/>
            <a:chOff x="-929642" y="0"/>
            <a:chExt cx="14538962" cy="7894320"/>
          </a:xfrm>
        </p:grpSpPr>
        <p:pic>
          <p:nvPicPr>
            <p:cNvPr id="4" name="图片 3"/>
            <p:cNvPicPr>
              <a:picLocks noChangeAspect="1"/>
            </p:cNvPicPr>
            <p:nvPr/>
          </p:nvPicPr>
          <p:blipFill>
            <a:blip r:embed="rId2"/>
            <a:stretch>
              <a:fillRect/>
            </a:stretch>
          </p:blipFill>
          <p:spPr>
            <a:xfrm>
              <a:off x="-929641" y="1036320"/>
              <a:ext cx="14538961" cy="6858000"/>
            </a:xfrm>
            <a:prstGeom prst="rect">
              <a:avLst/>
            </a:prstGeom>
          </p:spPr>
        </p:pic>
        <p:grpSp>
          <p:nvGrpSpPr>
            <p:cNvPr id="5" name="组合 4"/>
            <p:cNvGrpSpPr/>
            <p:nvPr/>
          </p:nvGrpSpPr>
          <p:grpSpPr>
            <a:xfrm>
              <a:off x="2280237" y="1834991"/>
              <a:ext cx="9164028" cy="2283345"/>
              <a:chOff x="3104477" y="1628775"/>
              <a:chExt cx="9164028" cy="2283345"/>
            </a:xfrm>
          </p:grpSpPr>
          <p:grpSp>
            <p:nvGrpSpPr>
              <p:cNvPr id="7" name="组合 6"/>
              <p:cNvGrpSpPr/>
              <p:nvPr/>
            </p:nvGrpSpPr>
            <p:grpSpPr>
              <a:xfrm>
                <a:off x="6096000" y="1628775"/>
                <a:ext cx="6172505" cy="2283345"/>
                <a:chOff x="-286276" y="4205489"/>
                <a:chExt cx="5744888" cy="2125160"/>
              </a:xfrm>
            </p:grpSpPr>
            <p:pic>
              <p:nvPicPr>
                <p:cNvPr id="14" name="图片 13"/>
                <p:cNvPicPr>
                  <a:picLocks noChangeAspect="1"/>
                </p:cNvPicPr>
                <p:nvPr/>
              </p:nvPicPr>
              <p:blipFill>
                <a:blip r:embed="rId3"/>
                <a:stretch>
                  <a:fillRect/>
                </a:stretch>
              </p:blipFill>
              <p:spPr>
                <a:xfrm>
                  <a:off x="716809" y="4205489"/>
                  <a:ext cx="1583546" cy="1583546"/>
                </a:xfrm>
                <a:prstGeom prst="rect">
                  <a:avLst/>
                </a:prstGeom>
                <a:effectLst>
                  <a:outerShdw blurRad="241300" dist="38100" dir="2700000" sx="102000" sy="102000" algn="tl" rotWithShape="0">
                    <a:prstClr val="black">
                      <a:alpha val="40000"/>
                    </a:prstClr>
                  </a:outerShdw>
                </a:effectLst>
              </p:spPr>
            </p:pic>
            <p:sp>
              <p:nvSpPr>
                <p:cNvPr id="15" name="圆角矩形 17"/>
                <p:cNvSpPr/>
                <p:nvPr/>
              </p:nvSpPr>
              <p:spPr>
                <a:xfrm>
                  <a:off x="-286276" y="5868891"/>
                  <a:ext cx="3589718" cy="4617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30000"/>
                    </a:lnSpc>
                  </a:pPr>
                  <a:r>
                    <a:rPr lang="zh-CN" altLang="en-US" b="1" kern="0" spc="400" dirty="0">
                      <a:solidFill>
                        <a:schemeClr val="bg1">
                          <a:lumMod val="95000"/>
                        </a:schemeClr>
                      </a:solidFill>
                      <a:latin typeface="微软雅黑" panose="020B0503020204020204" pitchFamily="34" charset="-122"/>
                      <a:ea typeface="微软雅黑" panose="020B0503020204020204" pitchFamily="34" charset="-122"/>
                    </a:rPr>
                    <a:t>公众号</a:t>
                  </a:r>
                </a:p>
              </p:txBody>
            </p:sp>
            <p:sp>
              <p:nvSpPr>
                <p:cNvPr id="17" name="圆角矩形 17"/>
                <p:cNvSpPr/>
                <p:nvPr/>
              </p:nvSpPr>
              <p:spPr>
                <a:xfrm>
                  <a:off x="1868894" y="5868891"/>
                  <a:ext cx="3589718" cy="4617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30000"/>
                    </a:lnSpc>
                  </a:pPr>
                  <a:r>
                    <a:rPr lang="zh-CN" altLang="en-US" b="1" kern="0" spc="400" dirty="0">
                      <a:solidFill>
                        <a:schemeClr val="bg1">
                          <a:lumMod val="95000"/>
                        </a:schemeClr>
                      </a:solidFill>
                      <a:latin typeface="微软雅黑" panose="020B0503020204020204" pitchFamily="34" charset="-122"/>
                      <a:ea typeface="微软雅黑" panose="020B0503020204020204" pitchFamily="34" charset="-122"/>
                    </a:rPr>
                    <a:t>客服微信</a:t>
                  </a:r>
                </a:p>
              </p:txBody>
            </p:sp>
          </p:grpSp>
          <p:grpSp>
            <p:nvGrpSpPr>
              <p:cNvPr id="8" name="组合 7"/>
              <p:cNvGrpSpPr/>
              <p:nvPr/>
            </p:nvGrpSpPr>
            <p:grpSpPr>
              <a:xfrm>
                <a:off x="3104477" y="2166615"/>
                <a:ext cx="3873859" cy="1526187"/>
                <a:chOff x="608286" y="2373994"/>
                <a:chExt cx="3873859" cy="1526187"/>
              </a:xfrm>
            </p:grpSpPr>
            <p:sp>
              <p:nvSpPr>
                <p:cNvPr id="12" name="文本框 11"/>
                <p:cNvSpPr txBox="1"/>
                <p:nvPr/>
              </p:nvSpPr>
              <p:spPr>
                <a:xfrm>
                  <a:off x="608286" y="2373994"/>
                  <a:ext cx="3734147" cy="1526187"/>
                </a:xfrm>
                <a:prstGeom prst="rect">
                  <a:avLst/>
                </a:prstGeom>
                <a:noFill/>
              </p:spPr>
              <p:txBody>
                <a:bodyPr wrap="square" rtlCol="0">
                  <a:spAutoFit/>
                </a:bodyPr>
                <a:lstStyle/>
                <a:p>
                  <a:pPr>
                    <a:lnSpc>
                      <a:spcPct val="150000"/>
                    </a:lnSpc>
                  </a:pPr>
                  <a:r>
                    <a:rPr lang="zh-CN" altLang="en-US" sz="1600" dirty="0">
                      <a:solidFill>
                        <a:schemeClr val="bg1"/>
                      </a:solidFill>
                    </a:rPr>
                    <a:t>联系我们：</a:t>
                  </a:r>
                  <a:endParaRPr lang="en-US" altLang="zh-CN" sz="1600" dirty="0">
                    <a:solidFill>
                      <a:schemeClr val="bg1"/>
                    </a:solidFill>
                  </a:endParaRPr>
                </a:p>
                <a:p>
                  <a:pPr>
                    <a:lnSpc>
                      <a:spcPct val="150000"/>
                    </a:lnSpc>
                  </a:pPr>
                  <a:r>
                    <a:rPr lang="zh-CN" altLang="en-US" sz="1600" dirty="0">
                      <a:solidFill>
                        <a:schemeClr val="bg1"/>
                      </a:solidFill>
                    </a:rPr>
                    <a:t>电话：</a:t>
                  </a:r>
                  <a:r>
                    <a:rPr lang="en-US" altLang="zh-CN" sz="1600" dirty="0">
                      <a:solidFill>
                        <a:schemeClr val="bg1"/>
                      </a:solidFill>
                    </a:rPr>
                    <a:t>18001992849</a:t>
                  </a:r>
                </a:p>
                <a:p>
                  <a:pPr>
                    <a:lnSpc>
                      <a:spcPct val="150000"/>
                    </a:lnSpc>
                  </a:pPr>
                  <a:r>
                    <a:rPr lang="zh-CN" altLang="en-US" sz="1600" dirty="0">
                      <a:solidFill>
                        <a:schemeClr val="bg1"/>
                      </a:solidFill>
                    </a:rPr>
                    <a:t>邮箱：</a:t>
                  </a:r>
                  <a:r>
                    <a:rPr lang="en-US" altLang="zh-CN" sz="1600" dirty="0">
                      <a:solidFill>
                        <a:schemeClr val="bg1"/>
                      </a:solidFill>
                    </a:rPr>
                    <a:t> </a:t>
                  </a:r>
                </a:p>
                <a:p>
                  <a:pPr>
                    <a:lnSpc>
                      <a:spcPct val="150000"/>
                    </a:lnSpc>
                  </a:pPr>
                  <a:r>
                    <a:rPr lang="en-US" altLang="zh-CN" sz="1600" dirty="0">
                      <a:solidFill>
                        <a:schemeClr val="bg1"/>
                      </a:solidFill>
                    </a:rPr>
                    <a:t>Q </a:t>
                  </a:r>
                  <a:r>
                    <a:rPr lang="en-US" altLang="zh-CN" sz="1600" dirty="0" err="1">
                      <a:solidFill>
                        <a:schemeClr val="bg1"/>
                      </a:solidFill>
                    </a:rPr>
                    <a:t>Q</a:t>
                  </a:r>
                  <a:r>
                    <a:rPr lang="zh-CN" altLang="en-US" sz="1600" dirty="0">
                      <a:solidFill>
                        <a:schemeClr val="bg1"/>
                      </a:solidFill>
                    </a:rPr>
                    <a:t>： </a:t>
                  </a:r>
                  <a:r>
                    <a:rPr lang="en-US" altLang="zh-CN" sz="1600" dirty="0">
                      <a:solidFill>
                        <a:schemeClr val="bg1"/>
                      </a:solidFill>
                    </a:rPr>
                    <a:t>2677693114</a:t>
                  </a:r>
                </a:p>
              </p:txBody>
            </p:sp>
            <p:sp>
              <p:nvSpPr>
                <p:cNvPr id="13" name="Content Placeholder 2"/>
                <p:cNvSpPr txBox="1"/>
                <p:nvPr/>
              </p:nvSpPr>
              <p:spPr>
                <a:xfrm>
                  <a:off x="1207434" y="3081813"/>
                  <a:ext cx="3274711" cy="485949"/>
                </a:xfr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lt1"/>
                      </a:solidFill>
                      <a:latin typeface="+mn-lt"/>
                      <a:ea typeface="+mn-ea"/>
                      <a:cs typeface="+mn-cs"/>
                    </a:defRPr>
                  </a:lvl9pPr>
                </a:lstStyle>
                <a:p>
                  <a:pPr marL="0" indent="0">
                    <a:lnSpc>
                      <a:spcPct val="130000"/>
                    </a:lnSpc>
                    <a:buNone/>
                  </a:pPr>
                  <a:r>
                    <a:rPr lang="en-US" altLang="zh-CN" sz="1800" kern="0" spc="100" dirty="0">
                      <a:solidFill>
                        <a:schemeClr val="bg1"/>
                      </a:solidFill>
                      <a:latin typeface="微软雅黑" panose="020B0503020204020204" pitchFamily="34" charset="-122"/>
                      <a:ea typeface="微软雅黑" panose="020B0503020204020204" pitchFamily="34" charset="-122"/>
                    </a:rPr>
                    <a:t>service@deepshare.net</a:t>
                  </a:r>
                </a:p>
              </p:txBody>
            </p:sp>
          </p:grpSp>
        </p:grpSp>
        <p:pic>
          <p:nvPicPr>
            <p:cNvPr id="6" name="图片 5"/>
            <p:cNvPicPr>
              <a:picLocks noChangeAspect="1"/>
            </p:cNvPicPr>
            <p:nvPr/>
          </p:nvPicPr>
          <p:blipFill rotWithShape="1">
            <a:blip r:embed="rId4"/>
            <a:srcRect/>
            <a:stretch>
              <a:fillRect/>
            </a:stretch>
          </p:blipFill>
          <p:spPr>
            <a:xfrm>
              <a:off x="-929642" y="0"/>
              <a:ext cx="14538961" cy="1152366"/>
            </a:xfrm>
            <a:prstGeom prst="rect">
              <a:avLst/>
            </a:prstGeom>
          </p:spPr>
        </p:pic>
      </p:grpSp>
      <p:pic>
        <p:nvPicPr>
          <p:cNvPr id="9" name="图片 8"/>
          <p:cNvPicPr>
            <a:picLocks noChangeAspect="1"/>
          </p:cNvPicPr>
          <p:nvPr userDrawn="1"/>
        </p:nvPicPr>
        <p:blipFill>
          <a:blip r:embed="rId5" cstate="screen"/>
          <a:stretch>
            <a:fillRect/>
          </a:stretch>
        </p:blipFill>
        <p:spPr>
          <a:xfrm>
            <a:off x="8665099" y="1834991"/>
            <a:ext cx="1701416" cy="1701416"/>
          </a:xfrm>
          <a:prstGeom prst="rect">
            <a:avLst/>
          </a:prstGeom>
        </p:spPr>
      </p:pic>
      <p:pic>
        <p:nvPicPr>
          <p:cNvPr id="16" name="图片 15"/>
          <p:cNvPicPr>
            <a:picLocks noChangeAspect="1"/>
          </p:cNvPicPr>
          <p:nvPr userDrawn="1"/>
        </p:nvPicPr>
        <p:blipFill>
          <a:blip r:embed="rId6" cstate="screen"/>
          <a:stretch>
            <a:fillRect/>
          </a:stretch>
        </p:blipFill>
        <p:spPr>
          <a:xfrm>
            <a:off x="2192305" y="1735057"/>
            <a:ext cx="1619532" cy="67560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结束页 0">
    <p:spTree>
      <p:nvGrpSpPr>
        <p:cNvPr id="1" name=""/>
        <p:cNvGrpSpPr/>
        <p:nvPr/>
      </p:nvGrpSpPr>
      <p:grpSpPr>
        <a:xfrm>
          <a:off x="0" y="0"/>
          <a:ext cx="0" cy="0"/>
          <a:chOff x="0" y="0"/>
          <a:chExt cx="0" cy="0"/>
        </a:xfrm>
      </p:grpSpPr>
      <p:grpSp>
        <p:nvGrpSpPr>
          <p:cNvPr id="337" name="组合 2"/>
          <p:cNvGrpSpPr/>
          <p:nvPr/>
        </p:nvGrpSpPr>
        <p:grpSpPr>
          <a:xfrm>
            <a:off x="-929651" y="-17"/>
            <a:ext cx="14538990" cy="7894347"/>
            <a:chOff x="0" y="-1"/>
            <a:chExt cx="14538987" cy="7894345"/>
          </a:xfrm>
        </p:grpSpPr>
        <p:pic>
          <p:nvPicPr>
            <p:cNvPr id="329" name="图片 3" descr="图片 3"/>
            <p:cNvPicPr>
              <a:picLocks noChangeAspect="1"/>
            </p:cNvPicPr>
            <p:nvPr/>
          </p:nvPicPr>
          <p:blipFill>
            <a:blip r:embed="rId2"/>
            <a:stretch>
              <a:fillRect/>
            </a:stretch>
          </p:blipFill>
          <p:spPr>
            <a:xfrm>
              <a:off x="1" y="1036323"/>
              <a:ext cx="14538987" cy="6858022"/>
            </a:xfrm>
            <a:prstGeom prst="rect">
              <a:avLst/>
            </a:prstGeom>
            <a:ln w="12700" cap="flat">
              <a:noFill/>
              <a:miter lim="400000"/>
              <a:headEnd/>
              <a:tailEnd/>
            </a:ln>
            <a:effectLst/>
          </p:spPr>
        </p:pic>
        <p:grpSp>
          <p:nvGrpSpPr>
            <p:cNvPr id="335" name="组合 4"/>
            <p:cNvGrpSpPr/>
            <p:nvPr/>
          </p:nvGrpSpPr>
          <p:grpSpPr>
            <a:xfrm>
              <a:off x="3209868" y="1834977"/>
              <a:ext cx="9139856" cy="2239778"/>
              <a:chOff x="-1" y="-1"/>
              <a:chExt cx="9139854" cy="2239776"/>
            </a:xfrm>
          </p:grpSpPr>
          <p:grpSp>
            <p:nvGrpSpPr>
              <p:cNvPr id="333" name="组合 6"/>
              <p:cNvGrpSpPr/>
              <p:nvPr/>
            </p:nvGrpSpPr>
            <p:grpSpPr>
              <a:xfrm>
                <a:off x="3015745" y="-2"/>
                <a:ext cx="6124109" cy="2239777"/>
                <a:chOff x="-1" y="0"/>
                <a:chExt cx="6124108" cy="2239776"/>
              </a:xfrm>
            </p:grpSpPr>
            <p:pic>
              <p:nvPicPr>
                <p:cNvPr id="330" name="图片 13" descr="图片 13"/>
                <p:cNvPicPr>
                  <a:picLocks noChangeAspect="1"/>
                </p:cNvPicPr>
                <p:nvPr/>
              </p:nvPicPr>
              <p:blipFill>
                <a:blip r:embed="rId3"/>
                <a:stretch>
                  <a:fillRect/>
                </a:stretch>
              </p:blipFill>
              <p:spPr>
                <a:xfrm>
                  <a:off x="1053534" y="-1"/>
                  <a:ext cx="1701437" cy="1701456"/>
                </a:xfrm>
                <a:prstGeom prst="rect">
                  <a:avLst/>
                </a:prstGeom>
                <a:ln w="12700" cap="flat">
                  <a:noFill/>
                  <a:miter lim="400000"/>
                  <a:headEnd/>
                  <a:tailEnd/>
                </a:ln>
                <a:effectLst>
                  <a:outerShdw blurRad="241300" dist="38100" dir="2700000" rotWithShape="0">
                    <a:srgbClr val="000000">
                      <a:alpha val="40000"/>
                    </a:srgbClr>
                  </a:outerShdw>
                </a:effectLst>
              </p:spPr>
            </p:pic>
            <p:sp>
              <p:nvSpPr>
                <p:cNvPr id="331" name="圆角矩形 17"/>
                <p:cNvSpPr txBox="1"/>
                <p:nvPr/>
              </p:nvSpPr>
              <p:spPr>
                <a:xfrm>
                  <a:off x="-2" y="1830839"/>
                  <a:ext cx="3808505" cy="408937"/>
                </a:xfrm>
                <a:prstGeom prst="rect">
                  <a:avLst/>
                </a:prstGeom>
                <a:noFill/>
                <a:ln w="12700" cap="flat">
                  <a:noFill/>
                  <a:miter lim="400000"/>
                </a:ln>
                <a:effectLst/>
              </p:spPr>
              <p:txBody>
                <a:bodyPr wrap="square" lIns="45718" tIns="45718" rIns="45718" bIns="45718" numCol="1" anchor="ctr">
                  <a:spAutoFit/>
                </a:bodyPr>
                <a:lstStyle>
                  <a:lvl1pPr algn="ctr">
                    <a:lnSpc>
                      <a:spcPct val="130000"/>
                    </a:lnSpc>
                    <a:defRPr b="1" spc="400">
                      <a:solidFill>
                        <a:srgbClr val="F2F2F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t>公众号</a:t>
                  </a:r>
                </a:p>
              </p:txBody>
            </p:sp>
            <p:sp>
              <p:nvSpPr>
                <p:cNvPr id="332" name="圆角矩形 17"/>
                <p:cNvSpPr txBox="1"/>
                <p:nvPr/>
              </p:nvSpPr>
              <p:spPr>
                <a:xfrm>
                  <a:off x="2315602" y="1830839"/>
                  <a:ext cx="3808506" cy="408937"/>
                </a:xfrm>
                <a:prstGeom prst="rect">
                  <a:avLst/>
                </a:prstGeom>
                <a:noFill/>
                <a:ln w="12700" cap="flat">
                  <a:noFill/>
                  <a:miter lim="400000"/>
                </a:ln>
                <a:effectLst/>
              </p:spPr>
              <p:txBody>
                <a:bodyPr wrap="square" lIns="45718" tIns="45718" rIns="45718" bIns="45718" numCol="1" anchor="ctr">
                  <a:spAutoFit/>
                </a:bodyPr>
                <a:lstStyle>
                  <a:lvl1pPr algn="ctr">
                    <a:lnSpc>
                      <a:spcPct val="130000"/>
                    </a:lnSpc>
                    <a:defRPr b="1" spc="400">
                      <a:solidFill>
                        <a:srgbClr val="F2F2F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t>客服微信</a:t>
                  </a:r>
                </a:p>
              </p:txBody>
            </p:sp>
          </p:grpSp>
          <p:sp>
            <p:nvSpPr>
              <p:cNvPr id="334" name="文本框 11"/>
              <p:cNvSpPr txBox="1"/>
              <p:nvPr/>
            </p:nvSpPr>
            <p:spPr>
              <a:xfrm>
                <a:off x="-2" y="537852"/>
                <a:ext cx="3734170" cy="1628137"/>
              </a:xfrm>
              <a:prstGeom prst="rect">
                <a:avLst/>
              </a:prstGeom>
              <a:noFill/>
              <a:ln w="12700" cap="flat">
                <a:noFill/>
                <a:miter lim="400000"/>
              </a:ln>
              <a:effectLst/>
            </p:spPr>
            <p:txBody>
              <a:bodyPr wrap="square" lIns="45718" tIns="45718" rIns="45718" bIns="45718" numCol="1" anchor="t">
                <a:spAutoFit/>
              </a:bodyPr>
              <a:lstStyle/>
              <a:p>
                <a:pPr>
                  <a:lnSpc>
                    <a:spcPct val="150000"/>
                  </a:lnSpc>
                  <a:defRPr sz="1600">
                    <a:solidFill>
                      <a:srgbClr val="FFFFFF"/>
                    </a:solidFill>
                    <a:latin typeface="+mj-lt"/>
                    <a:ea typeface="+mj-ea"/>
                    <a:cs typeface="+mj-cs"/>
                    <a:sym typeface="等线" panose="02010600030101010101" charset="-122"/>
                  </a:defRPr>
                </a:pPr>
                <a:r>
                  <a:t>联系我们：</a:t>
                </a:r>
              </a:p>
              <a:p>
                <a:pPr>
                  <a:lnSpc>
                    <a:spcPct val="150000"/>
                  </a:lnSpc>
                  <a:defRPr sz="1600">
                    <a:solidFill>
                      <a:srgbClr val="FFFFFF"/>
                    </a:solidFill>
                    <a:latin typeface="+mj-lt"/>
                    <a:ea typeface="+mj-ea"/>
                    <a:cs typeface="+mj-cs"/>
                    <a:sym typeface="等线" panose="02010600030101010101" charset="-122"/>
                  </a:defRPr>
                </a:pPr>
                <a:r>
                  <a:t>电话：18001992849</a:t>
                </a:r>
              </a:p>
              <a:p>
                <a:pPr>
                  <a:lnSpc>
                    <a:spcPct val="150000"/>
                  </a:lnSpc>
                  <a:defRPr sz="1600">
                    <a:solidFill>
                      <a:srgbClr val="FFFFFF"/>
                    </a:solidFill>
                    <a:latin typeface="+mj-lt"/>
                    <a:ea typeface="+mj-ea"/>
                    <a:cs typeface="+mj-cs"/>
                    <a:sym typeface="等线" panose="02010600030101010101" charset="-122"/>
                  </a:defRPr>
                </a:pPr>
                <a:r>
                  <a:t>邮箱： </a:t>
                </a:r>
              </a:p>
              <a:p>
                <a:pPr>
                  <a:lnSpc>
                    <a:spcPct val="150000"/>
                  </a:lnSpc>
                  <a:defRPr sz="1600">
                    <a:solidFill>
                      <a:srgbClr val="FFFFFF"/>
                    </a:solidFill>
                    <a:latin typeface="+mj-lt"/>
                    <a:ea typeface="+mj-ea"/>
                    <a:cs typeface="+mj-cs"/>
                    <a:sym typeface="等线" panose="02010600030101010101" charset="-122"/>
                  </a:defRPr>
                </a:pPr>
                <a:r>
                  <a:t>Q Q： 2677693114</a:t>
                </a:r>
              </a:p>
            </p:txBody>
          </p:sp>
        </p:grpSp>
        <p:pic>
          <p:nvPicPr>
            <p:cNvPr id="336" name="图片 5" descr="图片 5"/>
            <p:cNvPicPr>
              <a:picLocks noChangeAspect="1"/>
            </p:cNvPicPr>
            <p:nvPr/>
          </p:nvPicPr>
          <p:blipFill>
            <a:blip r:embed="rId4" cstate="screen"/>
            <a:srcRect/>
            <a:stretch>
              <a:fillRect/>
            </a:stretch>
          </p:blipFill>
          <p:spPr>
            <a:xfrm>
              <a:off x="0" y="-2"/>
              <a:ext cx="14538987" cy="1152384"/>
            </a:xfrm>
            <a:prstGeom prst="rect">
              <a:avLst/>
            </a:prstGeom>
            <a:ln w="12700" cap="flat">
              <a:noFill/>
              <a:miter lim="400000"/>
              <a:headEnd/>
              <a:tailEnd/>
            </a:ln>
            <a:effectLst/>
          </p:spPr>
        </p:pic>
      </p:grpSp>
      <p:pic>
        <p:nvPicPr>
          <p:cNvPr id="338" name="图片 17" descr="图片 17"/>
          <p:cNvPicPr>
            <a:picLocks noChangeAspect="1"/>
          </p:cNvPicPr>
          <p:nvPr/>
        </p:nvPicPr>
        <p:blipFill>
          <a:blip r:embed="rId5" cstate="screen"/>
          <a:srcRect/>
          <a:stretch>
            <a:fillRect/>
          </a:stretch>
        </p:blipFill>
        <p:spPr>
          <a:xfrm>
            <a:off x="1663904" y="1588622"/>
            <a:ext cx="631608" cy="808114"/>
          </a:xfrm>
          <a:prstGeom prst="rect">
            <a:avLst/>
          </a:prstGeom>
          <a:ln w="12700">
            <a:miter lim="400000"/>
            <a:headEnd/>
            <a:tailEnd/>
          </a:ln>
        </p:spPr>
      </p:pic>
      <p:pic>
        <p:nvPicPr>
          <p:cNvPr id="339" name="图片 18" descr="图片 18"/>
          <p:cNvPicPr>
            <a:picLocks noChangeAspect="1"/>
          </p:cNvPicPr>
          <p:nvPr/>
        </p:nvPicPr>
        <p:blipFill>
          <a:blip r:embed="rId6" cstate="screen"/>
          <a:srcRect/>
          <a:stretch>
            <a:fillRect/>
          </a:stretch>
        </p:blipFill>
        <p:spPr>
          <a:xfrm>
            <a:off x="2282538" y="1354505"/>
            <a:ext cx="1733856" cy="1099041"/>
          </a:xfrm>
          <a:prstGeom prst="rect">
            <a:avLst/>
          </a:prstGeom>
          <a:ln w="12700">
            <a:miter lim="400000"/>
            <a:headEnd/>
            <a:tailEnd/>
          </a:ln>
        </p:spPr>
      </p:pic>
      <p:pic>
        <p:nvPicPr>
          <p:cNvPr id="340" name="图片 8" descr="图片 8"/>
          <p:cNvPicPr>
            <a:picLocks noChangeAspect="1"/>
          </p:cNvPicPr>
          <p:nvPr/>
        </p:nvPicPr>
        <p:blipFill>
          <a:blip r:embed="rId7" cstate="screen"/>
          <a:stretch>
            <a:fillRect/>
          </a:stretch>
        </p:blipFill>
        <p:spPr>
          <a:xfrm>
            <a:off x="8665098" y="1834991"/>
            <a:ext cx="1701427" cy="1701427"/>
          </a:xfrm>
          <a:prstGeom prst="rect">
            <a:avLst/>
          </a:prstGeom>
          <a:ln w="12700">
            <a:miter lim="400000"/>
            <a:headEnd/>
            <a:tailEnd/>
          </a:ln>
        </p:spPr>
      </p:pic>
      <p:sp>
        <p:nvSpPr>
          <p:cNvPr id="341"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次标题封面">
    <p:spTree>
      <p:nvGrpSpPr>
        <p:cNvPr id="1" name=""/>
        <p:cNvGrpSpPr/>
        <p:nvPr/>
      </p:nvGrpSpPr>
      <p:grpSpPr>
        <a:xfrm>
          <a:off x="0" y="0"/>
          <a:ext cx="0" cy="0"/>
          <a:chOff x="0" y="0"/>
          <a:chExt cx="0" cy="0"/>
        </a:xfrm>
      </p:grpSpPr>
      <p:pic>
        <p:nvPicPr>
          <p:cNvPr id="4" name="图片 3"/>
          <p:cNvPicPr>
            <a:picLocks noChangeAspect="1"/>
          </p:cNvPicPr>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905000" y="0"/>
            <a:ext cx="10287000" cy="6858000"/>
          </a:xfrm>
          <a:prstGeom prst="rect">
            <a:avLst/>
          </a:prstGeom>
        </p:spPr>
      </p:pic>
      <p:sp>
        <p:nvSpPr>
          <p:cNvPr id="18" name="矩形 17"/>
          <p:cNvSpPr/>
          <p:nvPr/>
        </p:nvSpPr>
        <p:spPr>
          <a:xfrm flipH="1">
            <a:off x="0" y="0"/>
            <a:ext cx="11807687" cy="6858000"/>
          </a:xfrm>
          <a:prstGeom prst="rect">
            <a:avLst/>
          </a:prstGeom>
          <a:gradFill>
            <a:gsLst>
              <a:gs pos="0">
                <a:srgbClr val="6B7A90">
                  <a:alpha val="0"/>
                </a:srgbClr>
              </a:gs>
              <a:gs pos="53000">
                <a:srgbClr val="041D40">
                  <a:alpha val="88000"/>
                </a:srgbClr>
              </a:gs>
              <a:gs pos="85000">
                <a:srgbClr val="002060">
                  <a:lumMod val="45000"/>
                </a:srgb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10" name="组合 9"/>
          <p:cNvGrpSpPr/>
          <p:nvPr/>
        </p:nvGrpSpPr>
        <p:grpSpPr>
          <a:xfrm>
            <a:off x="757498" y="4786335"/>
            <a:ext cx="3161944" cy="45719"/>
            <a:chOff x="1137730" y="5043804"/>
            <a:chExt cx="3161944" cy="45719"/>
          </a:xfrm>
        </p:grpSpPr>
        <p:cxnSp>
          <p:nvCxnSpPr>
            <p:cNvPr id="11" name="直接连接符 10"/>
            <p:cNvCxnSpPr/>
            <p:nvPr/>
          </p:nvCxnSpPr>
          <p:spPr>
            <a:xfrm flipV="1">
              <a:off x="1137730" y="5067165"/>
              <a:ext cx="3161944" cy="0"/>
            </a:xfrm>
            <a:prstGeom prst="line">
              <a:avLst/>
            </a:prstGeom>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137730" y="5043804"/>
              <a:ext cx="9742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标题 1"/>
          <p:cNvSpPr>
            <a:spLocks noGrp="1"/>
          </p:cNvSpPr>
          <p:nvPr>
            <p:ph type="title"/>
          </p:nvPr>
        </p:nvSpPr>
        <p:spPr>
          <a:xfrm>
            <a:off x="648999" y="2366859"/>
            <a:ext cx="6786465" cy="1754326"/>
          </a:xfrm>
          <a:prstGeom prst="rect">
            <a:avLst/>
          </a:prstGeom>
        </p:spPr>
        <p:txBody>
          <a:bodyPr>
            <a:spAutoFit/>
          </a:bodyPr>
          <a:lstStyle>
            <a:lvl1pPr>
              <a:defRPr lang="zh-CN" altLang="en-US" sz="6000" b="1" kern="0" spc="400" dirty="0">
                <a:solidFill>
                  <a:srgbClr val="C89868"/>
                </a:solidFill>
                <a:effectLst>
                  <a:outerShdw blurRad="38100" dist="38100" dir="2700000" sx="101000" sy="101000" algn="tl">
                    <a:srgbClr val="000000">
                      <a:alpha val="43137"/>
                    </a:srgbClr>
                  </a:outerShdw>
                </a:effectLst>
                <a:latin typeface="思源黑体 CN Bold" panose="020B0800000000000000" pitchFamily="34" charset="-122"/>
                <a:ea typeface="思源黑体 CN Bold" panose="020B0800000000000000" pitchFamily="34" charset="-122"/>
              </a:defRPr>
            </a:lvl1pPr>
          </a:lstStyle>
          <a:p>
            <a:pPr marL="0" lvl="0"/>
            <a:r>
              <a:rPr lang="zh-CN" altLang="en-US"/>
              <a:t>单击此处编辑母版标题样式</a:t>
            </a:r>
            <a:endParaRPr lang="zh-CN" altLang="en-US" dirty="0"/>
          </a:p>
        </p:txBody>
      </p:sp>
      <p:sp>
        <p:nvSpPr>
          <p:cNvPr id="3" name="文本占位符 2"/>
          <p:cNvSpPr>
            <a:spLocks noGrp="1"/>
          </p:cNvSpPr>
          <p:nvPr>
            <p:ph type="body" sz="quarter" idx="10" hasCustomPrompt="1"/>
          </p:nvPr>
        </p:nvSpPr>
        <p:spPr>
          <a:xfrm>
            <a:off x="648999" y="4268930"/>
            <a:ext cx="6019800" cy="490538"/>
          </a:xfrm>
          <a:prstGeom prst="rect">
            <a:avLst/>
          </a:prstGeom>
        </p:spPr>
        <p:txBody>
          <a:bodyPr/>
          <a:lstStyle>
            <a:lvl1pPr marL="0" indent="0">
              <a:buFontTx/>
              <a:buNone/>
              <a:defRPr>
                <a:solidFill>
                  <a:schemeClr val="bg1">
                    <a:lumMod val="95000"/>
                  </a:schemeClr>
                </a:solidFill>
                <a:latin typeface="思源黑体 CN Light" panose="020B0300000000000000" pitchFamily="34" charset="-122"/>
                <a:ea typeface="思源黑体 CN Light" panose="020B0300000000000000" pitchFamily="34" charset="-122"/>
              </a:defRPr>
            </a:lvl1pPr>
            <a:lvl2pPr marL="457200" indent="0">
              <a:buFontTx/>
              <a:buNone/>
              <a:defRPr>
                <a:latin typeface="微软雅黑 Light" panose="020B0502040204020203" pitchFamily="34" charset="-122"/>
                <a:ea typeface="微软雅黑 Light" panose="020B0502040204020203" pitchFamily="34" charset="-122"/>
              </a:defRPr>
            </a:lvl2pPr>
            <a:lvl3pPr marL="914400" indent="0">
              <a:buFontTx/>
              <a:buNone/>
              <a:defRPr>
                <a:latin typeface="微软雅黑 Light" panose="020B0502040204020203" pitchFamily="34" charset="-122"/>
                <a:ea typeface="微软雅黑 Light" panose="020B0502040204020203" pitchFamily="34" charset="-122"/>
              </a:defRPr>
            </a:lvl3pPr>
            <a:lvl4pPr marL="1371600" indent="0">
              <a:buFontTx/>
              <a:buNone/>
              <a:defRPr>
                <a:latin typeface="微软雅黑 Light" panose="020B0502040204020203" pitchFamily="34" charset="-122"/>
                <a:ea typeface="微软雅黑 Light" panose="020B0502040204020203" pitchFamily="34" charset="-122"/>
              </a:defRPr>
            </a:lvl4pPr>
            <a:lvl5pPr marL="1828800" indent="0">
              <a:buFontTx/>
              <a:buNone/>
              <a:defRPr>
                <a:latin typeface="微软雅黑 Light" panose="020B0502040204020203" pitchFamily="34" charset="-122"/>
                <a:ea typeface="微软雅黑 Light" panose="020B0502040204020203" pitchFamily="34" charset="-122"/>
              </a:defRPr>
            </a:lvl5pPr>
          </a:lstStyle>
          <a:p>
            <a:pPr lvl="0"/>
            <a:r>
              <a:rPr lang="zh-CN" altLang="en-US" dirty="0"/>
              <a:t>编辑母版文本样式</a:t>
            </a:r>
          </a:p>
        </p:txBody>
      </p:sp>
      <p:pic>
        <p:nvPicPr>
          <p:cNvPr id="15" name="图片 14"/>
          <p:cNvPicPr>
            <a:picLocks noChangeAspect="1"/>
          </p:cNvPicPr>
          <p:nvPr userDrawn="1"/>
        </p:nvPicPr>
        <p:blipFill>
          <a:blip r:embed="rId4" cstate="screen"/>
          <a:stretch>
            <a:fillRect/>
          </a:stretch>
        </p:blipFill>
        <p:spPr>
          <a:xfrm>
            <a:off x="330208" y="340913"/>
            <a:ext cx="1828799" cy="76290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次标题封面">
    <p:spTree>
      <p:nvGrpSpPr>
        <p:cNvPr id="1" name=""/>
        <p:cNvGrpSpPr/>
        <p:nvPr/>
      </p:nvGrpSpPr>
      <p:grpSpPr>
        <a:xfrm>
          <a:off x="0" y="0"/>
          <a:ext cx="0" cy="0"/>
          <a:chOff x="0" y="0"/>
          <a:chExt cx="0" cy="0"/>
        </a:xfrm>
      </p:grpSpPr>
      <p:pic>
        <p:nvPicPr>
          <p:cNvPr id="4" name="图片 3"/>
          <p:cNvPicPr>
            <a:picLocks noChangeAspect="1"/>
          </p:cNvPicPr>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905000" y="0"/>
            <a:ext cx="10287000" cy="6858000"/>
          </a:xfrm>
          <a:prstGeom prst="rect">
            <a:avLst/>
          </a:prstGeom>
        </p:spPr>
      </p:pic>
      <p:sp>
        <p:nvSpPr>
          <p:cNvPr id="18" name="矩形 17"/>
          <p:cNvSpPr/>
          <p:nvPr userDrawn="1"/>
        </p:nvSpPr>
        <p:spPr>
          <a:xfrm flipH="1">
            <a:off x="0" y="0"/>
            <a:ext cx="12192000" cy="6858000"/>
          </a:xfrm>
          <a:prstGeom prst="rect">
            <a:avLst/>
          </a:prstGeom>
          <a:gradFill>
            <a:gsLst>
              <a:gs pos="0">
                <a:srgbClr val="6B7A90">
                  <a:alpha val="0"/>
                </a:srgbClr>
              </a:gs>
              <a:gs pos="53000">
                <a:srgbClr val="041D40">
                  <a:alpha val="88000"/>
                </a:srgbClr>
              </a:gs>
              <a:gs pos="85000">
                <a:srgbClr val="002060">
                  <a:lumMod val="45000"/>
                </a:srgb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 name="标题 1"/>
          <p:cNvSpPr txBox="1"/>
          <p:nvPr userDrawn="1"/>
        </p:nvSpPr>
        <p:spPr>
          <a:xfrm>
            <a:off x="634207" y="2967335"/>
            <a:ext cx="1910210" cy="923330"/>
          </a:xfrm>
          <a:prstGeom prst="rect">
            <a:avLst/>
          </a:prstGeom>
        </p:spPr>
        <p:txBody>
          <a:bodyPr wrap="square">
            <a:spAutoFit/>
          </a:bodyPr>
          <a:lstStyle>
            <a:lvl1pPr algn="l" defTabSz="914400" rtl="0" eaLnBrk="1" latinLnBrk="0" hangingPunct="1">
              <a:lnSpc>
                <a:spcPct val="90000"/>
              </a:lnSpc>
              <a:spcBef>
                <a:spcPct val="0"/>
              </a:spcBef>
              <a:buNone/>
              <a:defRPr lang="zh-CN" altLang="en-US" sz="6000" b="1" kern="0" spc="400" dirty="0">
                <a:solidFill>
                  <a:srgbClr val="C89868"/>
                </a:solidFill>
                <a:effectLst>
                  <a:outerShdw blurRad="38100" dist="38100" dir="2700000" sx="101000" sy="101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pPr algn="dist"/>
            <a:r>
              <a:rPr lang="zh-CN" altLang="en-US" dirty="0">
                <a:latin typeface="思源黑体 CN Bold" panose="020B0800000000000000" pitchFamily="34" charset="-122"/>
                <a:ea typeface="思源黑体 CN Bold" panose="020B0800000000000000" pitchFamily="34" charset="-122"/>
              </a:rPr>
              <a:t>目录</a:t>
            </a:r>
          </a:p>
        </p:txBody>
      </p:sp>
      <p:pic>
        <p:nvPicPr>
          <p:cNvPr id="8" name="图片 7"/>
          <p:cNvPicPr>
            <a:picLocks noChangeAspect="1"/>
          </p:cNvPicPr>
          <p:nvPr userDrawn="1"/>
        </p:nvPicPr>
        <p:blipFill>
          <a:blip r:embed="rId4" cstate="screen"/>
          <a:stretch>
            <a:fillRect/>
          </a:stretch>
        </p:blipFill>
        <p:spPr>
          <a:xfrm>
            <a:off x="330208" y="340913"/>
            <a:ext cx="1828799" cy="76290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sub2">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15"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18" name="内容占位符 17"/>
          <p:cNvSpPr>
            <a:spLocks noGrp="1"/>
          </p:cNvSpPr>
          <p:nvPr>
            <p:ph sz="quarter" idx="10" hasCustomPrompt="1"/>
          </p:nvPr>
        </p:nvSpPr>
        <p:spPr>
          <a:xfrm>
            <a:off x="479424" y="2133600"/>
            <a:ext cx="3211787"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dirty="0"/>
              <a:t>编辑母版文本样式</a:t>
            </a:r>
          </a:p>
        </p:txBody>
      </p:sp>
      <p:sp>
        <p:nvSpPr>
          <p:cNvPr id="7" name="Subtitle 2"/>
          <p:cNvSpPr>
            <a:spLocks noGrp="1"/>
          </p:cNvSpPr>
          <p:nvPr>
            <p:ph type="subTitle" idx="1"/>
          </p:nvPr>
        </p:nvSpPr>
        <p:spPr>
          <a:xfrm>
            <a:off x="479423" y="1275723"/>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图片 7"/>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2_内页">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15"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7"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内容占位符 3"/>
          <p:cNvSpPr>
            <a:spLocks noGrp="1"/>
          </p:cNvSpPr>
          <p:nvPr>
            <p:ph sz="quarter" idx="11"/>
          </p:nvPr>
        </p:nvSpPr>
        <p:spPr>
          <a:xfrm>
            <a:off x="479425" y="2133600"/>
            <a:ext cx="2610975" cy="830997"/>
          </a:xfrm>
          <a:prstGeom prst="rect">
            <a:avLst/>
          </a:prstGeom>
        </p:spPr>
        <p:txBody>
          <a:bodyPr wrap="square">
            <a:spAutoFit/>
          </a:bodyPr>
          <a:lstStyle>
            <a:lvl1pPr marL="0" indent="0">
              <a:lnSpc>
                <a:spcPct val="120000"/>
              </a:lnSpc>
              <a:buFontTx/>
              <a:buNone/>
              <a:defRPr sz="2000" kern="0" spc="300" baseline="0">
                <a:solidFill>
                  <a:schemeClr val="bg1"/>
                </a:solidFill>
                <a:latin typeface="思源黑体 CN Regular" panose="020B0500000000000000" pitchFamily="34" charset="-122"/>
                <a:ea typeface="思源黑体 CN Regular" panose="020B0500000000000000" pitchFamily="34" charset="-122"/>
              </a:defRPr>
            </a:lvl1pPr>
            <a:lvl2pPr marL="4572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2pPr>
            <a:lvl3pPr marL="9144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3pPr>
            <a:lvl4pPr marL="13716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4pPr>
            <a:lvl5pPr marL="18288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p:txBody>
      </p:sp>
      <p:sp>
        <p:nvSpPr>
          <p:cNvPr id="4" name="图片占位符 3"/>
          <p:cNvSpPr>
            <a:spLocks noGrp="1"/>
          </p:cNvSpPr>
          <p:nvPr>
            <p:ph type="pic" sz="quarter" idx="12"/>
          </p:nvPr>
        </p:nvSpPr>
        <p:spPr>
          <a:xfrm>
            <a:off x="4739640" y="2118930"/>
            <a:ext cx="6953685" cy="4226308"/>
          </a:xfrm>
          <a:prstGeom prst="rect">
            <a:avLst/>
          </a:prstGeom>
        </p:spPr>
        <p:txBody>
          <a:bodyPr/>
          <a:lstStyle/>
          <a:p>
            <a:r>
              <a:rPr lang="zh-CN" altLang="en-US" dirty="0"/>
              <a:t>单击图标添加图片</a:t>
            </a:r>
          </a:p>
        </p:txBody>
      </p:sp>
      <p:pic>
        <p:nvPicPr>
          <p:cNvPr id="9" name="图片 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内页with code frame">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3298786" y="1739992"/>
            <a:ext cx="8413790" cy="4593735"/>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78495"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78495"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78495"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78495"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dirty="0"/>
              <a:t>编辑母版文本样式</a:t>
            </a:r>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39" name="图片 3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1_内页with code frame longer">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2784764" y="1739992"/>
            <a:ext cx="8927812" cy="4593735"/>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73976"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73976"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73976"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73976"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a:t>编辑母版文本样式</a:t>
            </a:r>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39" name="图片 3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6389225" y="1661930"/>
            <a:ext cx="5323350" cy="4671798"/>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128660"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128660"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128660"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128660"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dirty="0"/>
              <a:t>编辑母版文本样式</a:t>
            </a:r>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39" name="图片 3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42" name="Group 3"/>
          <p:cNvGrpSpPr/>
          <p:nvPr/>
        </p:nvGrpSpPr>
        <p:grpSpPr>
          <a:xfrm>
            <a:off x="2051689" y="101241"/>
            <a:ext cx="8259630" cy="6655518"/>
            <a:chOff x="-56272" y="1893149"/>
            <a:chExt cx="7002002" cy="5196967"/>
          </a:xfrm>
        </p:grpSpPr>
        <p:grpSp>
          <p:nvGrpSpPr>
            <p:cNvPr id="43" name="Group 4"/>
            <p:cNvGrpSpPr/>
            <p:nvPr/>
          </p:nvGrpSpPr>
          <p:grpSpPr>
            <a:xfrm>
              <a:off x="-56272" y="1893149"/>
              <a:ext cx="7002002" cy="5196967"/>
              <a:chOff x="1017405" y="2693983"/>
              <a:chExt cx="6794664" cy="5043077"/>
            </a:xfrm>
          </p:grpSpPr>
          <p:grpSp>
            <p:nvGrpSpPr>
              <p:cNvPr id="45" name="Group 6"/>
              <p:cNvGrpSpPr/>
              <p:nvPr/>
            </p:nvGrpSpPr>
            <p:grpSpPr>
              <a:xfrm>
                <a:off x="1017405" y="2693983"/>
                <a:ext cx="6794664" cy="5043077"/>
                <a:chOff x="1017405" y="2693983"/>
                <a:chExt cx="6794664" cy="5043077"/>
              </a:xfrm>
            </p:grpSpPr>
            <p:sp>
              <p:nvSpPr>
                <p:cNvPr id="48" name="AutoShape 1"/>
                <p:cNvSpPr/>
                <p:nvPr/>
              </p:nvSpPr>
              <p:spPr bwMode="auto">
                <a:xfrm>
                  <a:off x="1017405" y="2693983"/>
                  <a:ext cx="6794664" cy="5043077"/>
                </a:xfrm>
                <a:prstGeom prst="roundRect">
                  <a:avLst>
                    <a:gd name="adj" fmla="val 1292"/>
                  </a:avLst>
                </a:prstGeom>
                <a:solidFill>
                  <a:schemeClr val="tx2"/>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49" name="Rectangle 2"/>
                <p:cNvSpPr/>
                <p:nvPr/>
              </p:nvSpPr>
              <p:spPr bwMode="auto">
                <a:xfrm>
                  <a:off x="1017405" y="3024940"/>
                  <a:ext cx="6794663" cy="315914"/>
                </a:xfrm>
                <a:prstGeom prst="rect">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50" name="AutoShape 3"/>
                <p:cNvSpPr/>
                <p:nvPr/>
              </p:nvSpPr>
              <p:spPr bwMode="auto">
                <a:xfrm>
                  <a:off x="2035351" y="2779230"/>
                  <a:ext cx="2717865" cy="561624"/>
                </a:xfrm>
                <a:prstGeom prst="roundRect">
                  <a:avLst>
                    <a:gd name="adj" fmla="val 11986"/>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51" name="Oval 4"/>
                <p:cNvSpPr/>
                <p:nvPr/>
              </p:nvSpPr>
              <p:spPr bwMode="auto">
                <a:xfrm>
                  <a:off x="1137753" y="2814331"/>
                  <a:ext cx="103652" cy="95276"/>
                </a:xfrm>
                <a:prstGeom prst="ellipse">
                  <a:avLst/>
                </a:prstGeom>
                <a:solidFill>
                  <a:schemeClr val="accent1"/>
                </a:solidFill>
                <a:ln w="25400" cap="flat">
                  <a:noFill/>
                  <a:prstDash val="solid"/>
                  <a:miter lim="800000"/>
                  <a:headEnd type="none" w="med" len="med"/>
                  <a:tailEnd type="none" w="med" len="med"/>
                </a:ln>
              </p:spPr>
              <p:txBody>
                <a:bodyPr lIns="0" tIns="0" rIns="0" bIns="0"/>
                <a:lstStyle/>
                <a:p>
                  <a:endParaRPr lang="id-ID"/>
                </a:p>
              </p:txBody>
            </p:sp>
            <p:sp>
              <p:nvSpPr>
                <p:cNvPr id="52" name="Oval 5"/>
                <p:cNvSpPr/>
                <p:nvPr/>
              </p:nvSpPr>
              <p:spPr bwMode="auto">
                <a:xfrm>
                  <a:off x="1307620" y="2814331"/>
                  <a:ext cx="103652"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53" name="Oval 6"/>
                <p:cNvSpPr/>
                <p:nvPr/>
              </p:nvSpPr>
              <p:spPr bwMode="auto">
                <a:xfrm>
                  <a:off x="1477486" y="2814331"/>
                  <a:ext cx="103652"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54" name="Rectangle 11"/>
                <p:cNvSpPr/>
                <p:nvPr/>
              </p:nvSpPr>
              <p:spPr bwMode="auto">
                <a:xfrm>
                  <a:off x="2205844" y="3085114"/>
                  <a:ext cx="5104773" cy="200580"/>
                </a:xfrm>
                <a:prstGeom prst="rect">
                  <a:avLst/>
                </a:prstGeom>
                <a:solidFill>
                  <a:schemeClr val="bg1">
                    <a:lumMod val="95000"/>
                  </a:schemeClr>
                </a:solidFill>
                <a:ln w="12700" cap="flat">
                  <a:solidFill>
                    <a:srgbClr val="B3B3B3"/>
                  </a:solidFill>
                  <a:prstDash val="solid"/>
                  <a:miter lim="800000"/>
                  <a:headEnd type="none" w="med" len="med"/>
                  <a:tailEnd type="none" w="med" len="med"/>
                </a:ln>
              </p:spPr>
              <p:txBody>
                <a:bodyPr lIns="0" tIns="0" rIns="0" bIns="0"/>
                <a:lstStyle/>
                <a:p>
                  <a:endParaRPr lang="id-ID" dirty="0"/>
                </a:p>
              </p:txBody>
            </p:sp>
            <p:sp>
              <p:nvSpPr>
                <p:cNvPr id="55" name="Freeform 9"/>
                <p:cNvSpPr/>
                <p:nvPr/>
              </p:nvSpPr>
              <p:spPr bwMode="auto">
                <a:xfrm rot="18900000">
                  <a:off x="4580706" y="2849676"/>
                  <a:ext cx="99497" cy="99497"/>
                </a:xfrm>
                <a:custGeom>
                  <a:avLst/>
                  <a:gdLst>
                    <a:gd name="T0" fmla="*/ 42 w 64"/>
                    <a:gd name="T1" fmla="*/ 0 h 64"/>
                    <a:gd name="T2" fmla="*/ 21 w 64"/>
                    <a:gd name="T3" fmla="*/ 0 h 64"/>
                    <a:gd name="T4" fmla="*/ 21 w 64"/>
                    <a:gd name="T5" fmla="*/ 21 h 64"/>
                    <a:gd name="T6" fmla="*/ 0 w 64"/>
                    <a:gd name="T7" fmla="*/ 21 h 64"/>
                    <a:gd name="T8" fmla="*/ 0 w 64"/>
                    <a:gd name="T9" fmla="*/ 42 h 64"/>
                    <a:gd name="T10" fmla="*/ 21 w 64"/>
                    <a:gd name="T11" fmla="*/ 42 h 64"/>
                    <a:gd name="T12" fmla="*/ 21 w 64"/>
                    <a:gd name="T13" fmla="*/ 64 h 64"/>
                    <a:gd name="T14" fmla="*/ 42 w 64"/>
                    <a:gd name="T15" fmla="*/ 64 h 64"/>
                    <a:gd name="T16" fmla="*/ 42 w 64"/>
                    <a:gd name="T17" fmla="*/ 42 h 64"/>
                    <a:gd name="T18" fmla="*/ 64 w 64"/>
                    <a:gd name="T19" fmla="*/ 42 h 64"/>
                    <a:gd name="T20" fmla="*/ 64 w 64"/>
                    <a:gd name="T21" fmla="*/ 21 h 64"/>
                    <a:gd name="T22" fmla="*/ 42 w 64"/>
                    <a:gd name="T23" fmla="*/ 21 h 64"/>
                    <a:gd name="T24" fmla="*/ 42 w 64"/>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42" y="0"/>
                      </a:moveTo>
                      <a:lnTo>
                        <a:pt x="21" y="0"/>
                      </a:lnTo>
                      <a:lnTo>
                        <a:pt x="21" y="21"/>
                      </a:lnTo>
                      <a:lnTo>
                        <a:pt x="0" y="21"/>
                      </a:lnTo>
                      <a:lnTo>
                        <a:pt x="0" y="42"/>
                      </a:lnTo>
                      <a:lnTo>
                        <a:pt x="21" y="42"/>
                      </a:lnTo>
                      <a:lnTo>
                        <a:pt x="21" y="64"/>
                      </a:lnTo>
                      <a:lnTo>
                        <a:pt x="42" y="64"/>
                      </a:lnTo>
                      <a:lnTo>
                        <a:pt x="42" y="42"/>
                      </a:lnTo>
                      <a:lnTo>
                        <a:pt x="64" y="42"/>
                      </a:lnTo>
                      <a:lnTo>
                        <a:pt x="64" y="21"/>
                      </a:lnTo>
                      <a:lnTo>
                        <a:pt x="42" y="21"/>
                      </a:lnTo>
                      <a:lnTo>
                        <a:pt x="42" y="0"/>
                      </a:ln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nvGrpSpPr>
                <p:cNvPr id="56" name="Group 19"/>
                <p:cNvGrpSpPr/>
                <p:nvPr/>
              </p:nvGrpSpPr>
              <p:grpSpPr>
                <a:xfrm>
                  <a:off x="7494380" y="2779230"/>
                  <a:ext cx="155357" cy="155272"/>
                  <a:chOff x="4763" y="0"/>
                  <a:chExt cx="2900362" cy="2898775"/>
                </a:xfrm>
                <a:solidFill>
                  <a:schemeClr val="bg1">
                    <a:lumMod val="50000"/>
                  </a:schemeClr>
                </a:solidFill>
              </p:grpSpPr>
              <p:sp>
                <p:nvSpPr>
                  <p:cNvPr id="59"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0"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1"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2"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3"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4"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5"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6"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7"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57"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58" name="Oval 6"/>
                <p:cNvSpPr/>
                <p:nvPr/>
              </p:nvSpPr>
              <p:spPr bwMode="auto">
                <a:xfrm>
                  <a:off x="1655635" y="2814331"/>
                  <a:ext cx="103652"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46" name="TextBox 7"/>
              <p:cNvSpPr txBox="1"/>
              <p:nvPr/>
            </p:nvSpPr>
            <p:spPr>
              <a:xfrm>
                <a:off x="2385315" y="3098492"/>
                <a:ext cx="1919599" cy="191583"/>
              </a:xfrm>
              <a:prstGeom prst="rect">
                <a:avLst/>
              </a:prstGeom>
              <a:noFill/>
            </p:spPr>
            <p:txBody>
              <a:bodyPr wrap="square" rtlCol="0">
                <a:spAutoFit/>
              </a:bodyPr>
              <a:lstStyle/>
              <a:p>
                <a:r>
                  <a:rPr lang="en-US" altLang="zh-CN" sz="900" dirty="0">
                    <a:solidFill>
                      <a:schemeClr val="bg1">
                        <a:lumMod val="65000"/>
                      </a:schemeClr>
                    </a:solidFill>
                  </a:rPr>
                  <a:t>www.deepshare.net</a:t>
                </a:r>
                <a:endParaRPr lang="id-ID" sz="900" dirty="0">
                  <a:solidFill>
                    <a:schemeClr val="bg1">
                      <a:lumMod val="65000"/>
                    </a:schemeClr>
                  </a:solidFill>
                </a:endParaRPr>
              </a:p>
            </p:txBody>
          </p:sp>
          <p:sp>
            <p:nvSpPr>
              <p:cNvPr id="47"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44" name="Rectangle 5"/>
            <p:cNvSpPr/>
            <p:nvPr/>
          </p:nvSpPr>
          <p:spPr>
            <a:xfrm>
              <a:off x="81816" y="2713070"/>
              <a:ext cx="6712880" cy="41449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02060">
                <a:alpha val="55000"/>
              </a:srgbClr>
            </a:gs>
            <a:gs pos="48000">
              <a:srgbClr val="002060">
                <a:alpha val="58000"/>
                <a:lumMod val="61000"/>
              </a:srgbClr>
            </a:gs>
            <a:gs pos="100000">
              <a:schemeClr val="tx1">
                <a:alpha val="73000"/>
              </a:schemeClr>
            </a:gs>
          </a:gsLst>
          <a:lin ang="16200000" scaled="1"/>
          <a:tileRect/>
        </a:gradFill>
        <a:effectLst/>
      </p:bgPr>
    </p:bg>
    <p:spTree>
      <p:nvGrpSpPr>
        <p:cNvPr id="1" name=""/>
        <p:cNvGrpSpPr/>
        <p:nvPr/>
      </p:nvGrpSpPr>
      <p:grpSpPr>
        <a:xfrm>
          <a:off x="0" y="0"/>
          <a:ext cx="0" cy="0"/>
          <a:chOff x="0" y="0"/>
          <a:chExt cx="0" cy="0"/>
        </a:xfrm>
      </p:grpSpPr>
      <p:sp>
        <p:nvSpPr>
          <p:cNvPr id="2" name="标题 1"/>
          <p:cNvSpPr txBox="1"/>
          <p:nvPr/>
        </p:nvSpPr>
        <p:spPr>
          <a:xfrm>
            <a:off x="479423" y="611490"/>
            <a:ext cx="6786465" cy="590931"/>
          </a:xfrm>
          <a:prstGeom prst="rect">
            <a:avLst/>
          </a:prstGeom>
          <a:ln>
            <a:noFill/>
          </a:ln>
        </p:spPr>
        <p:txBody>
          <a:bodyPr wrap="square">
            <a:spAutoFit/>
          </a:bodyPr>
          <a:lstStyle>
            <a:lvl1pPr algn="l" defTabSz="914400" rtl="0" eaLnBrk="1" latinLnBrk="0" hangingPunct="1">
              <a:lnSpc>
                <a:spcPct val="90000"/>
              </a:lnSpc>
              <a:spcBef>
                <a:spcPct val="0"/>
              </a:spcBef>
              <a:buNone/>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cs typeface="+mj-cs"/>
              </a:defRPr>
            </a:lvl1pPr>
          </a:lstStyle>
          <a:p>
            <a:r>
              <a:rPr lang="zh-CN" altLang="en-US" dirty="0">
                <a:latin typeface="思源黑体 CN Bold" panose="020B0800000000000000" pitchFamily="34" charset="-122"/>
                <a:ea typeface="思源黑体 CN Bold" panose="020B0800000000000000" pitchFamily="34" charset="-122"/>
              </a:rPr>
              <a:t>单击此处编辑母版标题样式</a:t>
            </a:r>
          </a:p>
        </p:txBody>
      </p:sp>
      <p:sp>
        <p:nvSpPr>
          <p:cNvPr id="3"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4" name="内容占位符 17"/>
          <p:cNvSpPr txBox="1"/>
          <p:nvPr/>
        </p:nvSpPr>
        <p:spPr>
          <a:xfrm>
            <a:off x="479423" y="2133600"/>
            <a:ext cx="2911956" cy="769441"/>
          </a:xfrm>
          <a:prstGeom prst="rect">
            <a:avLst/>
          </a:prstGeom>
        </p:spPr>
        <p:txBody>
          <a:bodyPr wrap="square">
            <a:spAutoFit/>
          </a:bodyPr>
          <a:lstStyle>
            <a:lvl1pPr marL="0" indent="0" algn="l" defTabSz="914400" rtl="0" eaLnBrk="1" latinLnBrk="0" hangingPunct="1">
              <a:lnSpc>
                <a:spcPct val="110000"/>
              </a:lnSpc>
              <a:spcBef>
                <a:spcPts val="1000"/>
              </a:spcBef>
              <a:buFontTx/>
              <a:buNone/>
              <a:defRPr sz="2000" kern="0" spc="200" baseline="0">
                <a:solidFill>
                  <a:schemeClr val="bg1">
                    <a:lumMod val="9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10000"/>
              </a:lnSpc>
            </a:pPr>
            <a:r>
              <a:rPr lang="zh-CN" altLang="en-US" spc="200" baseline="0" dirty="0">
                <a:latin typeface="思源黑体 CN Regular" panose="020B0500000000000000" pitchFamily="34" charset="-122"/>
                <a:ea typeface="思源黑体 CN Regular" panose="020B0500000000000000" pitchFamily="34" charset="-122"/>
              </a:rPr>
              <a:t>单击此处编辑母版文本样式</a:t>
            </a:r>
          </a:p>
        </p:txBody>
      </p:sp>
      <p:sp>
        <p:nvSpPr>
          <p:cNvPr id="5" name="Subtitle 2"/>
          <p:cNvSpPr txBox="1"/>
          <p:nvPr/>
        </p:nvSpPr>
        <p:spPr>
          <a:xfrm>
            <a:off x="479425" y="1259772"/>
            <a:ext cx="4471686" cy="452020"/>
          </a:xfrm>
        </p:spPr>
        <p:txBody>
          <a:bodyPr wrap="square">
            <a:spAutoFit/>
          </a:bodyPr>
          <a:lstStyle>
            <a:lvl1pPr marL="0" indent="0" algn="l" defTabSz="914400" rtl="0" eaLnBrk="1" latinLnBrk="0" hangingPunct="1">
              <a:lnSpc>
                <a:spcPct val="90000"/>
              </a:lnSpc>
              <a:spcBef>
                <a:spcPts val="1000"/>
              </a:spcBef>
              <a:buFont typeface="Arial" panose="020B0604020202090204" pitchFamily="34" charset="0"/>
              <a:buNone/>
              <a:defRPr sz="20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r>
              <a:rPr lang="en-US" dirty="0"/>
              <a:t>Click to edit Master subtitle style</a:t>
            </a:r>
          </a:p>
        </p:txBody>
      </p:sp>
      <p:sp>
        <p:nvSpPr>
          <p:cNvPr id="14" name="图片占位符 3"/>
          <p:cNvSpPr txBox="1"/>
          <p:nvPr/>
        </p:nvSpPr>
        <p:spPr>
          <a:xfrm>
            <a:off x="4739640" y="2118930"/>
            <a:ext cx="6953685" cy="4226308"/>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dirty="0">
                <a:latin typeface="思源黑体 CN Regular" panose="020B0500000000000000" pitchFamily="34" charset="-122"/>
                <a:ea typeface="思源黑体 CN Regular" panose="020B0500000000000000" pitchFamily="34" charset="-122"/>
              </a:rPr>
              <a:t>单击图标添加图片</a:t>
            </a:r>
          </a:p>
        </p:txBody>
      </p:sp>
      <p:pic>
        <p:nvPicPr>
          <p:cNvPr id="7" name="图片 6"/>
          <p:cNvPicPr>
            <a:picLocks noChangeAspect="1"/>
          </p:cNvPicPr>
          <p:nvPr userDrawn="1"/>
        </p:nvPicPr>
        <p:blipFill>
          <a:blip r:embed="rId17" cstate="screen"/>
          <a:stretch>
            <a:fillRect/>
          </a:stretch>
        </p:blipFill>
        <p:spPr>
          <a:xfrm>
            <a:off x="10027876" y="230039"/>
            <a:ext cx="1828799" cy="76290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8999" y="2060848"/>
            <a:ext cx="10837501" cy="1938992"/>
          </a:xfrm>
        </p:spPr>
        <p:txBody>
          <a:bodyPr/>
          <a:lstStyle/>
          <a:p>
            <a:pPr>
              <a:lnSpc>
                <a:spcPct val="100000"/>
              </a:lnSpc>
            </a:pPr>
            <a:r>
              <a:rPr lang="en-US" altLang="zh-CN" dirty="0">
                <a:latin typeface="思源黑体 CN Bold" panose="020B0800000000000000" pitchFamily="34" charset="-122"/>
                <a:ea typeface="思源黑体 CN Bold" panose="020B0800000000000000" pitchFamily="34" charset="-122"/>
              </a:rPr>
              <a:t>Kaggle </a:t>
            </a:r>
            <a:r>
              <a:rPr lang="zh-CN" altLang="en-US" dirty="0">
                <a:latin typeface="思源黑体 CN Bold" panose="020B0800000000000000" pitchFamily="34" charset="-122"/>
                <a:ea typeface="思源黑体 CN Bold" panose="020B0800000000000000" pitchFamily="34" charset="-122"/>
              </a:rPr>
              <a:t>简街实时市场数据预测比赛</a:t>
            </a:r>
            <a:endParaRPr dirty="0">
              <a:latin typeface="思源黑体 CN Bold" panose="020B0800000000000000" pitchFamily="34" charset="-122"/>
              <a:ea typeface="思源黑体 CN Bold" panose="020B0800000000000000" pitchFamily="34" charset="-122"/>
            </a:endParaRPr>
          </a:p>
        </p:txBody>
      </p:sp>
      <p:sp>
        <p:nvSpPr>
          <p:cNvPr id="4" name="Subtitle 2"/>
          <p:cNvSpPr txBox="1"/>
          <p:nvPr/>
        </p:nvSpPr>
        <p:spPr>
          <a:xfrm>
            <a:off x="648999" y="4264666"/>
            <a:ext cx="6156750" cy="478155"/>
          </a:xfrm>
        </p:spPr>
        <p:txBody>
          <a:bodyPr wrap="square">
            <a:spAutoFit/>
          </a:bodyPr>
          <a:lstStyle>
            <a:lvl1pPr marL="0" indent="0" algn="l" defTabSz="914400" rtl="0" eaLnBrk="1" latinLnBrk="0" hangingPunct="1">
              <a:lnSpc>
                <a:spcPct val="90000"/>
              </a:lnSpc>
              <a:spcBef>
                <a:spcPts val="1000"/>
              </a:spcBef>
              <a:buFont typeface="Arial" panose="020B0604020202090204" pitchFamily="34" charset="0"/>
              <a:buNone/>
              <a:defRPr sz="2800" kern="1200">
                <a:solidFill>
                  <a:schemeClr val="bg1">
                    <a:lumMod val="8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r>
              <a:rPr lang="zh-CN" altLang="en-US" b="1" spc="130" dirty="0">
                <a:latin typeface="思源黑体 CN Light" panose="020B0300000000000000" pitchFamily="34" charset="-122"/>
                <a:ea typeface="思源黑体 CN Light" panose="020B0300000000000000" pitchFamily="34" charset="-122"/>
              </a:rPr>
              <a:t>导师： </a:t>
            </a:r>
            <a:r>
              <a:rPr lang="en-US" altLang="zh-CN" b="1" spc="130" dirty="0">
                <a:latin typeface="思源黑体 CN Light" panose="020B0300000000000000" pitchFamily="34" charset="-122"/>
                <a:ea typeface="思源黑体 CN Light" panose="020B0300000000000000" pitchFamily="34" charset="-122"/>
              </a:rPr>
              <a:t>Andrew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2</a:t>
            </a:r>
            <a:r>
              <a:rPr lang="zh-CN" altLang="en-US" dirty="0"/>
              <a:t> 数据</a:t>
            </a:r>
            <a:r>
              <a:rPr lang="en-US" altLang="zh-CN" dirty="0"/>
              <a:t>EDA</a:t>
            </a:r>
          </a:p>
        </p:txBody>
      </p:sp>
      <p:sp>
        <p:nvSpPr>
          <p:cNvPr id="5" name="副标题 4"/>
          <p:cNvSpPr>
            <a:spLocks noGrp="1"/>
          </p:cNvSpPr>
          <p:nvPr>
            <p:ph type="subTitle" idx="1"/>
          </p:nvPr>
        </p:nvSpPr>
        <p:spPr>
          <a:xfrm>
            <a:off x="479424" y="1323835"/>
            <a:ext cx="2894772" cy="448981"/>
          </a:xfrm>
        </p:spPr>
        <p:txBody>
          <a:bodyPr/>
          <a:lstStyle/>
          <a:p>
            <a:r>
              <a:rPr lang="en-US" altLang="zh-CN" sz="1600" dirty="0">
                <a:solidFill>
                  <a:schemeClr val="bg1"/>
                </a:solidFill>
              </a:rPr>
              <a:t>Train</a:t>
            </a:r>
            <a:r>
              <a:rPr lang="zh-CN" altLang="en-US" sz="1600" dirty="0">
                <a:solidFill>
                  <a:schemeClr val="bg1"/>
                </a:solidFill>
              </a:rPr>
              <a:t> </a:t>
            </a:r>
            <a:r>
              <a:rPr lang="en-US" altLang="zh-CN" sz="1600" dirty="0">
                <a:solidFill>
                  <a:schemeClr val="bg1"/>
                </a:solidFill>
              </a:rPr>
              <a:t>partition0</a:t>
            </a:r>
            <a:r>
              <a:rPr lang="zh-CN" altLang="en-US" sz="1600" dirty="0">
                <a:solidFill>
                  <a:schemeClr val="bg1"/>
                </a:solidFill>
              </a:rPr>
              <a:t> 特征缺失值</a:t>
            </a:r>
          </a:p>
        </p:txBody>
      </p:sp>
      <p:pic>
        <p:nvPicPr>
          <p:cNvPr id="2" name="图片 1">
            <a:extLst>
              <a:ext uri="{FF2B5EF4-FFF2-40B4-BE49-F238E27FC236}">
                <a16:creationId xmlns:a16="http://schemas.microsoft.com/office/drawing/2014/main" id="{6350A203-C693-ED4C-BC77-8167BA22DD07}"/>
              </a:ext>
            </a:extLst>
          </p:cNvPr>
          <p:cNvPicPr>
            <a:picLocks noChangeAspect="1"/>
          </p:cNvPicPr>
          <p:nvPr/>
        </p:nvPicPr>
        <p:blipFill>
          <a:blip r:embed="rId3"/>
          <a:stretch>
            <a:fillRect/>
          </a:stretch>
        </p:blipFill>
        <p:spPr>
          <a:xfrm>
            <a:off x="6096000" y="404664"/>
            <a:ext cx="3168352" cy="6453336"/>
          </a:xfrm>
          <a:prstGeom prst="rect">
            <a:avLst/>
          </a:prstGeom>
        </p:spPr>
      </p:pic>
    </p:spTree>
    <p:extLst>
      <p:ext uri="{BB962C8B-B14F-4D97-AF65-F5344CB8AC3E}">
        <p14:creationId xmlns:p14="http://schemas.microsoft.com/office/powerpoint/2010/main" val="312635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2</a:t>
            </a:r>
            <a:r>
              <a:rPr lang="zh-CN" altLang="en-US" dirty="0"/>
              <a:t> 数据</a:t>
            </a:r>
            <a:r>
              <a:rPr lang="en-US" altLang="zh-CN" dirty="0"/>
              <a:t>EDA</a:t>
            </a:r>
          </a:p>
        </p:txBody>
      </p:sp>
      <p:sp>
        <p:nvSpPr>
          <p:cNvPr id="5" name="副标题 4"/>
          <p:cNvSpPr>
            <a:spLocks noGrp="1"/>
          </p:cNvSpPr>
          <p:nvPr>
            <p:ph type="subTitle" idx="1"/>
          </p:nvPr>
        </p:nvSpPr>
        <p:spPr>
          <a:xfrm>
            <a:off x="479424" y="1323835"/>
            <a:ext cx="2894772" cy="448981"/>
          </a:xfrm>
        </p:spPr>
        <p:txBody>
          <a:bodyPr/>
          <a:lstStyle/>
          <a:p>
            <a:r>
              <a:rPr lang="en-US" altLang="zh-CN" sz="1600" dirty="0">
                <a:solidFill>
                  <a:schemeClr val="bg1"/>
                </a:solidFill>
              </a:rPr>
              <a:t>Train</a:t>
            </a:r>
            <a:r>
              <a:rPr lang="zh-CN" altLang="en-US" sz="1600" dirty="0">
                <a:solidFill>
                  <a:schemeClr val="bg1"/>
                </a:solidFill>
              </a:rPr>
              <a:t> </a:t>
            </a:r>
            <a:r>
              <a:rPr lang="en-US" altLang="zh-CN" sz="1600" dirty="0">
                <a:solidFill>
                  <a:schemeClr val="bg1"/>
                </a:solidFill>
              </a:rPr>
              <a:t>partition0</a:t>
            </a:r>
            <a:r>
              <a:rPr lang="zh-CN" altLang="en-US" sz="1600" dirty="0">
                <a:solidFill>
                  <a:schemeClr val="bg1"/>
                </a:solidFill>
              </a:rPr>
              <a:t> 特征相关性</a:t>
            </a:r>
          </a:p>
        </p:txBody>
      </p:sp>
      <p:pic>
        <p:nvPicPr>
          <p:cNvPr id="3" name="图片 2">
            <a:extLst>
              <a:ext uri="{FF2B5EF4-FFF2-40B4-BE49-F238E27FC236}">
                <a16:creationId xmlns:a16="http://schemas.microsoft.com/office/drawing/2014/main" id="{021BC5AB-6C11-2C47-879B-42C97F924485}"/>
              </a:ext>
            </a:extLst>
          </p:cNvPr>
          <p:cNvPicPr>
            <a:picLocks noChangeAspect="1"/>
          </p:cNvPicPr>
          <p:nvPr/>
        </p:nvPicPr>
        <p:blipFill>
          <a:blip r:embed="rId3"/>
          <a:stretch>
            <a:fillRect/>
          </a:stretch>
        </p:blipFill>
        <p:spPr>
          <a:xfrm>
            <a:off x="3575721" y="901609"/>
            <a:ext cx="7580146" cy="5911767"/>
          </a:xfrm>
          <a:prstGeom prst="rect">
            <a:avLst/>
          </a:prstGeom>
        </p:spPr>
      </p:pic>
    </p:spTree>
    <p:extLst>
      <p:ext uri="{BB962C8B-B14F-4D97-AF65-F5344CB8AC3E}">
        <p14:creationId xmlns:p14="http://schemas.microsoft.com/office/powerpoint/2010/main" val="2422771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2</a:t>
            </a:r>
            <a:r>
              <a:rPr lang="zh-CN" altLang="en-US" dirty="0"/>
              <a:t> 数据</a:t>
            </a:r>
            <a:r>
              <a:rPr lang="en-US" altLang="zh-CN" dirty="0"/>
              <a:t>EDA</a:t>
            </a:r>
          </a:p>
        </p:txBody>
      </p:sp>
      <p:sp>
        <p:nvSpPr>
          <p:cNvPr id="5" name="副标题 4"/>
          <p:cNvSpPr>
            <a:spLocks noGrp="1"/>
          </p:cNvSpPr>
          <p:nvPr>
            <p:ph type="subTitle" idx="1"/>
          </p:nvPr>
        </p:nvSpPr>
        <p:spPr>
          <a:xfrm>
            <a:off x="479424" y="1323835"/>
            <a:ext cx="5616576" cy="448981"/>
          </a:xfrm>
        </p:spPr>
        <p:txBody>
          <a:bodyPr/>
          <a:lstStyle/>
          <a:p>
            <a:r>
              <a:rPr lang="en-US" altLang="zh-CN" sz="1600" dirty="0">
                <a:solidFill>
                  <a:schemeClr val="bg1"/>
                </a:solidFill>
              </a:rPr>
              <a:t>Train</a:t>
            </a:r>
            <a:r>
              <a:rPr lang="zh-CN" altLang="en-US" sz="1600" dirty="0">
                <a:solidFill>
                  <a:schemeClr val="bg1"/>
                </a:solidFill>
              </a:rPr>
              <a:t> </a:t>
            </a:r>
            <a:r>
              <a:rPr lang="en-US" altLang="zh-CN" sz="1600" dirty="0">
                <a:solidFill>
                  <a:schemeClr val="bg1"/>
                </a:solidFill>
              </a:rPr>
              <a:t>partition0</a:t>
            </a:r>
            <a:r>
              <a:rPr lang="zh-CN" altLang="en-US" sz="1600" dirty="0">
                <a:solidFill>
                  <a:schemeClr val="bg1"/>
                </a:solidFill>
              </a:rPr>
              <a:t> 标签</a:t>
            </a:r>
            <a:r>
              <a:rPr lang="en-US" altLang="zh-CN" sz="1600" dirty="0">
                <a:solidFill>
                  <a:schemeClr val="bg1"/>
                </a:solidFill>
              </a:rPr>
              <a:t>responder</a:t>
            </a:r>
            <a:r>
              <a:rPr lang="zh-CN" altLang="en-US" sz="1600" dirty="0">
                <a:solidFill>
                  <a:schemeClr val="bg1"/>
                </a:solidFill>
              </a:rPr>
              <a:t> 以及 </a:t>
            </a:r>
            <a:r>
              <a:rPr lang="en-US" altLang="zh-CN" sz="1600" dirty="0">
                <a:solidFill>
                  <a:schemeClr val="bg1"/>
                </a:solidFill>
              </a:rPr>
              <a:t>responder</a:t>
            </a:r>
            <a:r>
              <a:rPr lang="zh-CN" altLang="en-US" sz="1600" dirty="0">
                <a:solidFill>
                  <a:schemeClr val="bg1"/>
                </a:solidFill>
              </a:rPr>
              <a:t> </a:t>
            </a:r>
            <a:r>
              <a:rPr lang="en-US" altLang="zh-CN" sz="1600" dirty="0">
                <a:solidFill>
                  <a:schemeClr val="bg1"/>
                </a:solidFill>
              </a:rPr>
              <a:t>6</a:t>
            </a:r>
            <a:r>
              <a:rPr lang="zh-CN" altLang="en-US" sz="1600" dirty="0">
                <a:solidFill>
                  <a:schemeClr val="bg1"/>
                </a:solidFill>
              </a:rPr>
              <a:t>的数据分布</a:t>
            </a:r>
          </a:p>
        </p:txBody>
      </p:sp>
      <p:pic>
        <p:nvPicPr>
          <p:cNvPr id="6" name="图片 5">
            <a:extLst>
              <a:ext uri="{FF2B5EF4-FFF2-40B4-BE49-F238E27FC236}">
                <a16:creationId xmlns:a16="http://schemas.microsoft.com/office/drawing/2014/main" id="{B921C092-3B55-2C45-8C1C-3ECD3D4072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448" y="2636912"/>
            <a:ext cx="4775200" cy="2794000"/>
          </a:xfrm>
          <a:prstGeom prst="rect">
            <a:avLst/>
          </a:prstGeom>
        </p:spPr>
      </p:pic>
      <p:pic>
        <p:nvPicPr>
          <p:cNvPr id="8" name="图片 7">
            <a:extLst>
              <a:ext uri="{FF2B5EF4-FFF2-40B4-BE49-F238E27FC236}">
                <a16:creationId xmlns:a16="http://schemas.microsoft.com/office/drawing/2014/main" id="{3F864AE1-1549-E14C-A406-86E716BAC58E}"/>
              </a:ext>
            </a:extLst>
          </p:cNvPr>
          <p:cNvPicPr>
            <a:picLocks noChangeAspect="1"/>
          </p:cNvPicPr>
          <p:nvPr/>
        </p:nvPicPr>
        <p:blipFill>
          <a:blip r:embed="rId4"/>
          <a:stretch>
            <a:fillRect/>
          </a:stretch>
        </p:blipFill>
        <p:spPr>
          <a:xfrm>
            <a:off x="6528048" y="2662312"/>
            <a:ext cx="3784600" cy="2743200"/>
          </a:xfrm>
          <a:prstGeom prst="rect">
            <a:avLst/>
          </a:prstGeom>
        </p:spPr>
      </p:pic>
    </p:spTree>
    <p:extLst>
      <p:ext uri="{BB962C8B-B14F-4D97-AF65-F5344CB8AC3E}">
        <p14:creationId xmlns:p14="http://schemas.microsoft.com/office/powerpoint/2010/main" val="1639775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2</a:t>
            </a:r>
            <a:r>
              <a:rPr lang="zh-CN" altLang="en-US" dirty="0"/>
              <a:t> 数据</a:t>
            </a:r>
            <a:r>
              <a:rPr lang="en-US" altLang="zh-CN" dirty="0"/>
              <a:t>EDA</a:t>
            </a:r>
          </a:p>
        </p:txBody>
      </p:sp>
      <p:sp>
        <p:nvSpPr>
          <p:cNvPr id="5" name="副标题 4"/>
          <p:cNvSpPr>
            <a:spLocks noGrp="1"/>
          </p:cNvSpPr>
          <p:nvPr>
            <p:ph type="subTitle" idx="1"/>
          </p:nvPr>
        </p:nvSpPr>
        <p:spPr>
          <a:xfrm>
            <a:off x="479424" y="1323835"/>
            <a:ext cx="4176416" cy="448981"/>
          </a:xfrm>
        </p:spPr>
        <p:txBody>
          <a:bodyPr/>
          <a:lstStyle/>
          <a:p>
            <a:r>
              <a:rPr lang="en-US" altLang="zh-CN" sz="1600" dirty="0">
                <a:solidFill>
                  <a:schemeClr val="bg1"/>
                </a:solidFill>
              </a:rPr>
              <a:t>Train</a:t>
            </a:r>
            <a:r>
              <a:rPr lang="zh-CN" altLang="en-US" sz="1600" dirty="0">
                <a:solidFill>
                  <a:schemeClr val="bg1"/>
                </a:solidFill>
              </a:rPr>
              <a:t> </a:t>
            </a:r>
            <a:r>
              <a:rPr lang="en-US" altLang="zh-CN" sz="1600" dirty="0">
                <a:solidFill>
                  <a:schemeClr val="bg1"/>
                </a:solidFill>
              </a:rPr>
              <a:t>partition0</a:t>
            </a:r>
            <a:r>
              <a:rPr lang="zh-CN" altLang="en-US" sz="1600" dirty="0">
                <a:solidFill>
                  <a:schemeClr val="bg1"/>
                </a:solidFill>
              </a:rPr>
              <a:t> </a:t>
            </a:r>
            <a:r>
              <a:rPr lang="en-US" altLang="zh-CN" sz="1600" dirty="0">
                <a:solidFill>
                  <a:schemeClr val="bg1"/>
                </a:solidFill>
              </a:rPr>
              <a:t>responder</a:t>
            </a:r>
            <a:r>
              <a:rPr lang="zh-CN" altLang="en-US" sz="1600" dirty="0">
                <a:solidFill>
                  <a:schemeClr val="bg1"/>
                </a:solidFill>
              </a:rPr>
              <a:t> </a:t>
            </a:r>
            <a:r>
              <a:rPr lang="en-US" altLang="zh-CN" sz="1600" dirty="0">
                <a:solidFill>
                  <a:schemeClr val="bg1"/>
                </a:solidFill>
              </a:rPr>
              <a:t>6</a:t>
            </a:r>
            <a:r>
              <a:rPr lang="zh-CN" altLang="en-US" sz="1600" dirty="0">
                <a:solidFill>
                  <a:schemeClr val="bg1"/>
                </a:solidFill>
              </a:rPr>
              <a:t> 数据分布</a:t>
            </a:r>
          </a:p>
        </p:txBody>
      </p:sp>
      <p:pic>
        <p:nvPicPr>
          <p:cNvPr id="7" name="图片 6">
            <a:extLst>
              <a:ext uri="{FF2B5EF4-FFF2-40B4-BE49-F238E27FC236}">
                <a16:creationId xmlns:a16="http://schemas.microsoft.com/office/drawing/2014/main" id="{4216747C-0727-9A42-A7E5-068400833BBB}"/>
              </a:ext>
            </a:extLst>
          </p:cNvPr>
          <p:cNvPicPr>
            <a:picLocks noChangeAspect="1"/>
          </p:cNvPicPr>
          <p:nvPr/>
        </p:nvPicPr>
        <p:blipFill>
          <a:blip r:embed="rId3"/>
          <a:stretch>
            <a:fillRect/>
          </a:stretch>
        </p:blipFill>
        <p:spPr>
          <a:xfrm>
            <a:off x="3845377" y="2492896"/>
            <a:ext cx="3784600" cy="2743200"/>
          </a:xfrm>
          <a:prstGeom prst="rect">
            <a:avLst/>
          </a:prstGeom>
        </p:spPr>
      </p:pic>
    </p:spTree>
    <p:extLst>
      <p:ext uri="{BB962C8B-B14F-4D97-AF65-F5344CB8AC3E}">
        <p14:creationId xmlns:p14="http://schemas.microsoft.com/office/powerpoint/2010/main" val="1284224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2</a:t>
            </a:r>
            <a:r>
              <a:rPr lang="zh-CN" altLang="en-US" dirty="0"/>
              <a:t> 数据</a:t>
            </a:r>
            <a:r>
              <a:rPr lang="en-US" altLang="zh-CN" dirty="0"/>
              <a:t>EDA</a:t>
            </a:r>
          </a:p>
        </p:txBody>
      </p:sp>
      <p:sp>
        <p:nvSpPr>
          <p:cNvPr id="5" name="副标题 4"/>
          <p:cNvSpPr>
            <a:spLocks noGrp="1"/>
          </p:cNvSpPr>
          <p:nvPr>
            <p:ph type="subTitle" idx="1"/>
          </p:nvPr>
        </p:nvSpPr>
        <p:spPr>
          <a:xfrm>
            <a:off x="479424" y="1323835"/>
            <a:ext cx="5040512" cy="448981"/>
          </a:xfrm>
        </p:spPr>
        <p:txBody>
          <a:bodyPr/>
          <a:lstStyle/>
          <a:p>
            <a:r>
              <a:rPr lang="en-US" altLang="zh-CN" sz="1600" dirty="0">
                <a:solidFill>
                  <a:schemeClr val="bg1"/>
                </a:solidFill>
              </a:rPr>
              <a:t>Train</a:t>
            </a:r>
            <a:r>
              <a:rPr lang="zh-CN" altLang="en-US" sz="1600" dirty="0">
                <a:solidFill>
                  <a:schemeClr val="bg1"/>
                </a:solidFill>
              </a:rPr>
              <a:t> 不同</a:t>
            </a:r>
            <a:r>
              <a:rPr lang="en-US" altLang="zh-CN" sz="1600" dirty="0">
                <a:solidFill>
                  <a:schemeClr val="bg1"/>
                </a:solidFill>
              </a:rPr>
              <a:t>partition</a:t>
            </a:r>
            <a:r>
              <a:rPr lang="zh-CN" altLang="en-US" sz="1600" dirty="0">
                <a:solidFill>
                  <a:schemeClr val="bg1"/>
                </a:solidFill>
              </a:rPr>
              <a:t>的数据在不同</a:t>
            </a:r>
            <a:r>
              <a:rPr lang="en-US" altLang="zh-CN" sz="1600" dirty="0" err="1">
                <a:solidFill>
                  <a:schemeClr val="bg1"/>
                </a:solidFill>
              </a:rPr>
              <a:t>symbol_id</a:t>
            </a:r>
            <a:r>
              <a:rPr lang="zh-CN" altLang="en-US" sz="1600" dirty="0">
                <a:solidFill>
                  <a:schemeClr val="bg1"/>
                </a:solidFill>
              </a:rPr>
              <a:t>上的分布</a:t>
            </a:r>
          </a:p>
        </p:txBody>
      </p:sp>
      <p:pic>
        <p:nvPicPr>
          <p:cNvPr id="3" name="图片 2">
            <a:extLst>
              <a:ext uri="{FF2B5EF4-FFF2-40B4-BE49-F238E27FC236}">
                <a16:creationId xmlns:a16="http://schemas.microsoft.com/office/drawing/2014/main" id="{CD7AFAD8-C2D9-7744-8A45-6DB755B913C4}"/>
              </a:ext>
            </a:extLst>
          </p:cNvPr>
          <p:cNvPicPr>
            <a:picLocks noChangeAspect="1"/>
          </p:cNvPicPr>
          <p:nvPr/>
        </p:nvPicPr>
        <p:blipFill>
          <a:blip r:embed="rId3"/>
          <a:stretch>
            <a:fillRect/>
          </a:stretch>
        </p:blipFill>
        <p:spPr>
          <a:xfrm>
            <a:off x="8597156" y="2348880"/>
            <a:ext cx="2952328" cy="2132785"/>
          </a:xfrm>
          <a:prstGeom prst="rect">
            <a:avLst/>
          </a:prstGeom>
        </p:spPr>
      </p:pic>
      <p:pic>
        <p:nvPicPr>
          <p:cNvPr id="7" name="图片 6">
            <a:extLst>
              <a:ext uri="{FF2B5EF4-FFF2-40B4-BE49-F238E27FC236}">
                <a16:creationId xmlns:a16="http://schemas.microsoft.com/office/drawing/2014/main" id="{D5A6AC71-7EF9-0743-B933-D5208BDB9EDE}"/>
              </a:ext>
            </a:extLst>
          </p:cNvPr>
          <p:cNvPicPr>
            <a:picLocks noChangeAspect="1"/>
          </p:cNvPicPr>
          <p:nvPr/>
        </p:nvPicPr>
        <p:blipFill>
          <a:blip r:embed="rId4"/>
          <a:stretch>
            <a:fillRect/>
          </a:stretch>
        </p:blipFill>
        <p:spPr>
          <a:xfrm>
            <a:off x="911424" y="2348880"/>
            <a:ext cx="2952328" cy="2139942"/>
          </a:xfrm>
          <a:prstGeom prst="rect">
            <a:avLst/>
          </a:prstGeom>
        </p:spPr>
      </p:pic>
      <p:pic>
        <p:nvPicPr>
          <p:cNvPr id="8" name="图片 7">
            <a:extLst>
              <a:ext uri="{FF2B5EF4-FFF2-40B4-BE49-F238E27FC236}">
                <a16:creationId xmlns:a16="http://schemas.microsoft.com/office/drawing/2014/main" id="{AD4BBBC8-41E5-C246-8199-8B205373AD7C}"/>
              </a:ext>
            </a:extLst>
          </p:cNvPr>
          <p:cNvPicPr>
            <a:picLocks noChangeAspect="1"/>
          </p:cNvPicPr>
          <p:nvPr/>
        </p:nvPicPr>
        <p:blipFill>
          <a:blip r:embed="rId5"/>
          <a:stretch>
            <a:fillRect/>
          </a:stretch>
        </p:blipFill>
        <p:spPr>
          <a:xfrm>
            <a:off x="4727846" y="2348881"/>
            <a:ext cx="2952329" cy="2132786"/>
          </a:xfrm>
          <a:prstGeom prst="rect">
            <a:avLst/>
          </a:prstGeom>
        </p:spPr>
      </p:pic>
      <p:sp>
        <p:nvSpPr>
          <p:cNvPr id="9" name="文本框 8">
            <a:extLst>
              <a:ext uri="{FF2B5EF4-FFF2-40B4-BE49-F238E27FC236}">
                <a16:creationId xmlns:a16="http://schemas.microsoft.com/office/drawing/2014/main" id="{B2A38F13-DBBC-364D-AF1C-5F7AC7EF1BD4}"/>
              </a:ext>
            </a:extLst>
          </p:cNvPr>
          <p:cNvSpPr txBox="1"/>
          <p:nvPr/>
        </p:nvSpPr>
        <p:spPr>
          <a:xfrm>
            <a:off x="1703512" y="4650214"/>
            <a:ext cx="1584176" cy="369332"/>
          </a:xfrm>
          <a:prstGeom prst="rect">
            <a:avLst/>
          </a:prstGeom>
          <a:solidFill>
            <a:schemeClr val="bg1"/>
          </a:solidFill>
        </p:spPr>
        <p:txBody>
          <a:bodyPr wrap="square" rtlCol="0">
            <a:spAutoFit/>
          </a:bodyPr>
          <a:lstStyle/>
          <a:p>
            <a:pPr algn="l"/>
            <a:r>
              <a:rPr kumimoji="1" lang="en-US" altLang="zh-CN" dirty="0"/>
              <a:t>Partition</a:t>
            </a:r>
            <a:r>
              <a:rPr kumimoji="1" lang="zh-CN" altLang="en-US" dirty="0"/>
              <a:t> </a:t>
            </a:r>
            <a:r>
              <a:rPr kumimoji="1" lang="en-US" altLang="zh-CN" dirty="0"/>
              <a:t>0</a:t>
            </a:r>
            <a:r>
              <a:rPr kumimoji="1" lang="zh-CN" altLang="en-US" dirty="0"/>
              <a:t> </a:t>
            </a:r>
          </a:p>
        </p:txBody>
      </p:sp>
      <p:sp>
        <p:nvSpPr>
          <p:cNvPr id="10" name="文本框 9">
            <a:extLst>
              <a:ext uri="{FF2B5EF4-FFF2-40B4-BE49-F238E27FC236}">
                <a16:creationId xmlns:a16="http://schemas.microsoft.com/office/drawing/2014/main" id="{816DDAD5-FBA1-1A42-BAED-D32B46AEE5DD}"/>
              </a:ext>
            </a:extLst>
          </p:cNvPr>
          <p:cNvSpPr txBox="1"/>
          <p:nvPr/>
        </p:nvSpPr>
        <p:spPr>
          <a:xfrm>
            <a:off x="5519936" y="4659038"/>
            <a:ext cx="1584176" cy="369332"/>
          </a:xfrm>
          <a:prstGeom prst="rect">
            <a:avLst/>
          </a:prstGeom>
          <a:solidFill>
            <a:schemeClr val="bg1"/>
          </a:solidFill>
        </p:spPr>
        <p:txBody>
          <a:bodyPr wrap="square" rtlCol="0">
            <a:spAutoFit/>
          </a:bodyPr>
          <a:lstStyle/>
          <a:p>
            <a:pPr algn="l"/>
            <a:r>
              <a:rPr kumimoji="1" lang="en-US" altLang="zh-CN" dirty="0"/>
              <a:t>Partition</a:t>
            </a:r>
            <a:r>
              <a:rPr kumimoji="1" lang="zh-CN" altLang="en-US" dirty="0"/>
              <a:t> </a:t>
            </a:r>
            <a:r>
              <a:rPr kumimoji="1" lang="en-US" altLang="zh-CN" dirty="0"/>
              <a:t>6</a:t>
            </a:r>
            <a:r>
              <a:rPr kumimoji="1" lang="zh-CN" altLang="en-US" dirty="0"/>
              <a:t> </a:t>
            </a:r>
          </a:p>
        </p:txBody>
      </p:sp>
      <p:sp>
        <p:nvSpPr>
          <p:cNvPr id="11" name="文本框 10">
            <a:extLst>
              <a:ext uri="{FF2B5EF4-FFF2-40B4-BE49-F238E27FC236}">
                <a16:creationId xmlns:a16="http://schemas.microsoft.com/office/drawing/2014/main" id="{22DC3031-FF19-C24C-8254-FFDAD4FDFD6D}"/>
              </a:ext>
            </a:extLst>
          </p:cNvPr>
          <p:cNvSpPr txBox="1"/>
          <p:nvPr/>
        </p:nvSpPr>
        <p:spPr>
          <a:xfrm>
            <a:off x="9336360" y="4650214"/>
            <a:ext cx="1584176" cy="369332"/>
          </a:xfrm>
          <a:prstGeom prst="rect">
            <a:avLst/>
          </a:prstGeom>
          <a:solidFill>
            <a:schemeClr val="bg1"/>
          </a:solidFill>
        </p:spPr>
        <p:txBody>
          <a:bodyPr wrap="square" rtlCol="0">
            <a:spAutoFit/>
          </a:bodyPr>
          <a:lstStyle/>
          <a:p>
            <a:pPr algn="l"/>
            <a:r>
              <a:rPr kumimoji="1" lang="en-US" altLang="zh-CN" dirty="0"/>
              <a:t>Partition</a:t>
            </a:r>
            <a:r>
              <a:rPr kumimoji="1" lang="zh-CN" altLang="en-US" dirty="0"/>
              <a:t> </a:t>
            </a:r>
            <a:r>
              <a:rPr kumimoji="1" lang="en-US" altLang="zh-CN" dirty="0"/>
              <a:t>9</a:t>
            </a:r>
            <a:r>
              <a:rPr kumimoji="1" lang="zh-CN" altLang="en-US" dirty="0"/>
              <a:t> </a:t>
            </a:r>
          </a:p>
        </p:txBody>
      </p:sp>
    </p:spTree>
    <p:extLst>
      <p:ext uri="{BB962C8B-B14F-4D97-AF65-F5344CB8AC3E}">
        <p14:creationId xmlns:p14="http://schemas.microsoft.com/office/powerpoint/2010/main" val="4071388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2</a:t>
            </a:r>
            <a:r>
              <a:rPr lang="zh-CN" altLang="en-US" dirty="0"/>
              <a:t> 数据</a:t>
            </a:r>
            <a:r>
              <a:rPr lang="en-US" altLang="zh-CN" dirty="0"/>
              <a:t>EDA</a:t>
            </a:r>
          </a:p>
        </p:txBody>
      </p:sp>
      <p:sp>
        <p:nvSpPr>
          <p:cNvPr id="6" name="内容占位符 5"/>
          <p:cNvSpPr>
            <a:spLocks noGrp="1"/>
          </p:cNvSpPr>
          <p:nvPr>
            <p:ph sz="quarter" idx="10"/>
          </p:nvPr>
        </p:nvSpPr>
        <p:spPr>
          <a:xfrm>
            <a:off x="479423" y="2070904"/>
            <a:ext cx="11233152" cy="1372235"/>
          </a:xfrm>
        </p:spPr>
        <p:txBody>
          <a:bodyPr/>
          <a:lstStyle/>
          <a:p>
            <a:pPr>
              <a:buFont typeface="Wingdings" panose="05000000000000000000" pitchFamily="2" charset="2"/>
            </a:pPr>
            <a:endParaRPr lang="zh-CN" altLang="en-US" sz="1800" spc="130" dirty="0">
              <a:solidFill>
                <a:schemeClr val="bg1"/>
              </a:solidFill>
            </a:endParaRPr>
          </a:p>
          <a:p>
            <a:pPr>
              <a:lnSpc>
                <a:spcPct val="150000"/>
              </a:lnSpc>
            </a:pPr>
            <a:endParaRPr lang="en-US" altLang="zh-CN" sz="1800" spc="130" dirty="0"/>
          </a:p>
          <a:p>
            <a:endParaRPr lang="en-US" altLang="zh-CN" sz="1800" spc="130" dirty="0">
              <a:solidFill>
                <a:schemeClr val="bg1"/>
              </a:solidFill>
            </a:endParaRPr>
          </a:p>
        </p:txBody>
      </p:sp>
      <p:sp>
        <p:nvSpPr>
          <p:cNvPr id="5" name="副标题 4"/>
          <p:cNvSpPr>
            <a:spLocks noGrp="1"/>
          </p:cNvSpPr>
          <p:nvPr>
            <p:ph type="subTitle" idx="1"/>
          </p:nvPr>
        </p:nvSpPr>
        <p:spPr>
          <a:xfrm>
            <a:off x="479423" y="1275723"/>
            <a:ext cx="4471686" cy="368300"/>
          </a:xfrm>
        </p:spPr>
        <p:txBody>
          <a:bodyPr/>
          <a:lstStyle/>
          <a:p>
            <a:r>
              <a:rPr lang="en-US" altLang="zh-CN" dirty="0" err="1">
                <a:solidFill>
                  <a:schemeClr val="bg1"/>
                </a:solidFill>
              </a:rPr>
              <a:t>features.csv</a:t>
            </a:r>
            <a:endParaRPr lang="zh-CN" altLang="en-US" dirty="0">
              <a:solidFill>
                <a:schemeClr val="bg1"/>
              </a:solidFill>
            </a:endParaRPr>
          </a:p>
        </p:txBody>
      </p:sp>
      <p:pic>
        <p:nvPicPr>
          <p:cNvPr id="10" name="图片 9" descr="图片包含 图形用户界面&#10;&#10;描述已自动生成">
            <a:extLst>
              <a:ext uri="{FF2B5EF4-FFF2-40B4-BE49-F238E27FC236}">
                <a16:creationId xmlns:a16="http://schemas.microsoft.com/office/drawing/2014/main" id="{02D76B0A-2E04-644D-ACDE-5C79BFCC7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080" y="2757021"/>
            <a:ext cx="11667837" cy="325563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2</a:t>
            </a:r>
            <a:r>
              <a:rPr lang="zh-CN" altLang="en-US" dirty="0"/>
              <a:t> 数据</a:t>
            </a:r>
            <a:r>
              <a:rPr lang="en-US" altLang="zh-CN" dirty="0"/>
              <a:t>EDA</a:t>
            </a:r>
          </a:p>
        </p:txBody>
      </p:sp>
      <p:sp>
        <p:nvSpPr>
          <p:cNvPr id="6" name="内容占位符 5"/>
          <p:cNvSpPr>
            <a:spLocks noGrp="1"/>
          </p:cNvSpPr>
          <p:nvPr>
            <p:ph sz="quarter" idx="10"/>
          </p:nvPr>
        </p:nvSpPr>
        <p:spPr>
          <a:xfrm>
            <a:off x="479423" y="2070904"/>
            <a:ext cx="11233152" cy="1372235"/>
          </a:xfrm>
        </p:spPr>
        <p:txBody>
          <a:bodyPr/>
          <a:lstStyle/>
          <a:p>
            <a:pPr>
              <a:buFont typeface="Wingdings" panose="05000000000000000000" pitchFamily="2" charset="2"/>
            </a:pPr>
            <a:endParaRPr lang="zh-CN" altLang="en-US" sz="1800" spc="130" dirty="0">
              <a:solidFill>
                <a:schemeClr val="bg1"/>
              </a:solidFill>
            </a:endParaRPr>
          </a:p>
          <a:p>
            <a:pPr>
              <a:lnSpc>
                <a:spcPct val="150000"/>
              </a:lnSpc>
            </a:pPr>
            <a:endParaRPr lang="en-US" altLang="zh-CN" sz="1800" spc="130" dirty="0"/>
          </a:p>
          <a:p>
            <a:endParaRPr lang="en-US" altLang="zh-CN" sz="1800" spc="130" dirty="0">
              <a:solidFill>
                <a:schemeClr val="bg1"/>
              </a:solidFill>
            </a:endParaRPr>
          </a:p>
        </p:txBody>
      </p:sp>
      <p:sp>
        <p:nvSpPr>
          <p:cNvPr id="5" name="副标题 4"/>
          <p:cNvSpPr>
            <a:spLocks noGrp="1"/>
          </p:cNvSpPr>
          <p:nvPr>
            <p:ph type="subTitle" idx="1"/>
          </p:nvPr>
        </p:nvSpPr>
        <p:spPr>
          <a:xfrm>
            <a:off x="479423" y="1275723"/>
            <a:ext cx="4471686" cy="368300"/>
          </a:xfrm>
        </p:spPr>
        <p:txBody>
          <a:bodyPr/>
          <a:lstStyle/>
          <a:p>
            <a:r>
              <a:rPr lang="en-US" altLang="zh-CN" dirty="0" err="1">
                <a:solidFill>
                  <a:schemeClr val="bg1"/>
                </a:solidFill>
              </a:rPr>
              <a:t>lags.csv</a:t>
            </a:r>
            <a:endParaRPr lang="zh-CN" altLang="en-US" dirty="0">
              <a:solidFill>
                <a:schemeClr val="bg1"/>
              </a:solidFill>
            </a:endParaRPr>
          </a:p>
        </p:txBody>
      </p:sp>
      <p:pic>
        <p:nvPicPr>
          <p:cNvPr id="3" name="图片 2" descr="图形用户界面&#10;&#10;低可信度描述已自动生成">
            <a:extLst>
              <a:ext uri="{FF2B5EF4-FFF2-40B4-BE49-F238E27FC236}">
                <a16:creationId xmlns:a16="http://schemas.microsoft.com/office/drawing/2014/main" id="{FA0B6A31-2109-3244-BCEF-9D1D6B16DD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157" y="2430442"/>
            <a:ext cx="11433609" cy="3151835"/>
          </a:xfrm>
          <a:prstGeom prst="rect">
            <a:avLst/>
          </a:prstGeom>
        </p:spPr>
      </p:pic>
    </p:spTree>
    <p:extLst>
      <p:ext uri="{BB962C8B-B14F-4D97-AF65-F5344CB8AC3E}">
        <p14:creationId xmlns:p14="http://schemas.microsoft.com/office/powerpoint/2010/main" val="1587853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1087755"/>
          </a:xfrm>
        </p:spPr>
        <p:txBody>
          <a:bodyPr/>
          <a:lstStyle/>
          <a:p>
            <a:r>
              <a:rPr lang="en-US" altLang="zh-CN" dirty="0"/>
              <a:t>3 </a:t>
            </a:r>
            <a:r>
              <a:rPr spc="130">
                <a:solidFill>
                  <a:schemeClr val="bg1"/>
                </a:solidFill>
                <a:sym typeface="+mn-ea"/>
              </a:rPr>
              <a:t>模型选择及训练代码构建</a:t>
            </a:r>
            <a:br>
              <a:rPr lang="zh-CN" spc="130" dirty="0">
                <a:solidFill>
                  <a:schemeClr val="bg1"/>
                </a:solidFill>
                <a:latin typeface="思源黑体 CN Regular" panose="020B0500000000000000" pitchFamily="34" charset="-122"/>
                <a:ea typeface="思源黑体 CN Regular" panose="020B0500000000000000" pitchFamily="34" charset="-122"/>
              </a:rPr>
            </a:br>
            <a:endParaRPr lang="en-US" altLang="zh-CN" dirty="0"/>
          </a:p>
        </p:txBody>
      </p:sp>
      <p:sp>
        <p:nvSpPr>
          <p:cNvPr id="6" name="内容占位符 5"/>
          <p:cNvSpPr>
            <a:spLocks noGrp="1"/>
          </p:cNvSpPr>
          <p:nvPr>
            <p:ph sz="quarter" idx="10"/>
          </p:nvPr>
        </p:nvSpPr>
        <p:spPr>
          <a:xfrm>
            <a:off x="479423" y="1754039"/>
            <a:ext cx="11233152" cy="3389518"/>
          </a:xfrm>
        </p:spPr>
        <p:txBody>
          <a:bodyPr/>
          <a:lstStyle/>
          <a:p>
            <a:pPr>
              <a:buFont typeface="Wingdings" panose="05000000000000000000" pitchFamily="2" charset="2"/>
            </a:pPr>
            <a:r>
              <a:rPr lang="zh-CN" altLang="en-US" spc="130" dirty="0">
                <a:solidFill>
                  <a:srgbClr val="FFC000"/>
                </a:solidFill>
                <a:latin typeface="思源黑体 CN Regular" panose="020B0500000000000000" pitchFamily="34" charset="-122"/>
                <a:ea typeface="思源黑体 CN Regular" panose="020B0500000000000000" pitchFamily="34" charset="-122"/>
              </a:rPr>
              <a:t>回归任务</a:t>
            </a:r>
            <a:r>
              <a:rPr lang="zh-CN" altLang="en-US" sz="1600" spc="130" dirty="0">
                <a:solidFill>
                  <a:srgbClr val="FFC000"/>
                </a:solidFill>
                <a:latin typeface="思源黑体 CN Regular" panose="020B0500000000000000" pitchFamily="34" charset="-122"/>
                <a:ea typeface="思源黑体 CN Regular" panose="020B0500000000000000" pitchFamily="34" charset="-122"/>
              </a:rPr>
              <a:t>：</a:t>
            </a:r>
          </a:p>
          <a:p>
            <a:pPr>
              <a:buFont typeface="Wingdings" panose="05000000000000000000" pitchFamily="2" charset="2"/>
            </a:pPr>
            <a:r>
              <a:rPr lang="zh-CN" altLang="en-US" sz="1600" spc="130" dirty="0">
                <a:solidFill>
                  <a:schemeClr val="bg1"/>
                </a:solidFill>
                <a:latin typeface="思源黑体 CN Regular" panose="020B0500000000000000" pitchFamily="34" charset="-122"/>
                <a:ea typeface="思源黑体 CN Regular" panose="020B0500000000000000" pitchFamily="34" charset="-122"/>
              </a:rPr>
              <a:t>机器学习模型：特征工程 </a:t>
            </a:r>
            <a:r>
              <a:rPr lang="en-US" altLang="zh-CN" sz="1600" spc="130" dirty="0">
                <a:solidFill>
                  <a:schemeClr val="bg1"/>
                </a:solidFill>
                <a:latin typeface="思源黑体 CN Regular" panose="020B0500000000000000" pitchFamily="34" charset="-122"/>
                <a:ea typeface="思源黑体 CN Regular" panose="020B0500000000000000" pitchFamily="34" charset="-122"/>
              </a:rPr>
              <a:t>+</a:t>
            </a:r>
            <a:r>
              <a:rPr lang="zh-CN" altLang="en-US" sz="1600" spc="130" dirty="0">
                <a:solidFill>
                  <a:schemeClr val="bg1"/>
                </a:solidFill>
                <a:latin typeface="思源黑体 CN Regular" panose="020B0500000000000000" pitchFamily="34" charset="-122"/>
                <a:ea typeface="思源黑体 CN Regular" panose="020B0500000000000000" pitchFamily="34" charset="-122"/>
              </a:rPr>
              <a:t> 特征选择 </a:t>
            </a:r>
            <a:r>
              <a:rPr lang="en-US" altLang="zh-CN" sz="1600" spc="130" dirty="0">
                <a:solidFill>
                  <a:schemeClr val="bg1"/>
                </a:solidFill>
                <a:latin typeface="思源黑体 CN Regular" panose="020B0500000000000000" pitchFamily="34" charset="-122"/>
                <a:ea typeface="思源黑体 CN Regular" panose="020B0500000000000000" pitchFamily="34" charset="-122"/>
              </a:rPr>
              <a:t>+</a:t>
            </a:r>
            <a:r>
              <a:rPr lang="zh-CN" altLang="en-US" sz="1600" spc="130" dirty="0">
                <a:solidFill>
                  <a:schemeClr val="bg1"/>
                </a:solidFill>
                <a:latin typeface="思源黑体 CN Regular" panose="020B0500000000000000" pitchFamily="34" charset="-122"/>
                <a:ea typeface="思源黑体 CN Regular" panose="020B0500000000000000" pitchFamily="34" charset="-122"/>
              </a:rPr>
              <a:t> 参数调节 </a:t>
            </a:r>
            <a:r>
              <a:rPr lang="en-US" altLang="zh-CN" sz="1600" spc="130" dirty="0">
                <a:solidFill>
                  <a:schemeClr val="bg1"/>
                </a:solidFill>
                <a:latin typeface="思源黑体 CN Regular" panose="020B0500000000000000" pitchFamily="34" charset="-122"/>
                <a:ea typeface="思源黑体 CN Regular" panose="020B0500000000000000" pitchFamily="34" charset="-122"/>
              </a:rPr>
              <a:t>+</a:t>
            </a:r>
            <a:r>
              <a:rPr lang="zh-CN" altLang="en-US" sz="1600" spc="130" dirty="0">
                <a:solidFill>
                  <a:schemeClr val="bg1"/>
                </a:solidFill>
                <a:latin typeface="思源黑体 CN Regular" panose="020B0500000000000000" pitchFamily="34" charset="-122"/>
                <a:ea typeface="思源黑体 CN Regular" panose="020B0500000000000000" pitchFamily="34" charset="-122"/>
              </a:rPr>
              <a:t> 提交成绩</a:t>
            </a:r>
            <a:endParaRPr lang="en-US" altLang="zh-CN" sz="1600" spc="130" dirty="0">
              <a:solidFill>
                <a:schemeClr val="bg1"/>
              </a:solidFill>
              <a:latin typeface="思源黑体 CN Regular" panose="020B0500000000000000" pitchFamily="34" charset="-122"/>
              <a:ea typeface="思源黑体 CN Regular" panose="020B0500000000000000" pitchFamily="34" charset="-122"/>
            </a:endParaRPr>
          </a:p>
          <a:p>
            <a:pPr>
              <a:buFont typeface="Wingdings" panose="05000000000000000000" pitchFamily="2" charset="2"/>
            </a:pPr>
            <a:r>
              <a:rPr lang="zh-CN" altLang="en-US" sz="1600" spc="130" dirty="0">
                <a:solidFill>
                  <a:schemeClr val="bg1"/>
                </a:solidFill>
                <a:latin typeface="思源黑体 CN Regular" panose="020B0500000000000000" pitchFamily="34" charset="-122"/>
                <a:ea typeface="思源黑体 CN Regular" panose="020B0500000000000000" pitchFamily="34" charset="-122"/>
              </a:rPr>
              <a:t>神经网络模型：模型结构 </a:t>
            </a:r>
            <a:r>
              <a:rPr lang="en-US" altLang="zh-CN" sz="1600" spc="130" dirty="0">
                <a:solidFill>
                  <a:schemeClr val="bg1"/>
                </a:solidFill>
                <a:latin typeface="思源黑体 CN Regular" panose="020B0500000000000000" pitchFamily="34" charset="-122"/>
                <a:ea typeface="思源黑体 CN Regular" panose="020B0500000000000000" pitchFamily="34" charset="-122"/>
              </a:rPr>
              <a:t>+</a:t>
            </a:r>
            <a:r>
              <a:rPr lang="zh-CN" altLang="en-US" sz="1600" spc="130" dirty="0">
                <a:solidFill>
                  <a:schemeClr val="bg1"/>
                </a:solidFill>
                <a:latin typeface="思源黑体 CN Regular" panose="020B0500000000000000" pitchFamily="34" charset="-122"/>
                <a:ea typeface="思源黑体 CN Regular" panose="020B0500000000000000" pitchFamily="34" charset="-122"/>
              </a:rPr>
              <a:t> 参数调节 </a:t>
            </a:r>
            <a:r>
              <a:rPr lang="en-US" altLang="zh-CN" sz="1600" spc="130" dirty="0">
                <a:solidFill>
                  <a:schemeClr val="bg1"/>
                </a:solidFill>
                <a:latin typeface="思源黑体 CN Regular" panose="020B0500000000000000" pitchFamily="34" charset="-122"/>
                <a:ea typeface="思源黑体 CN Regular" panose="020B0500000000000000" pitchFamily="34" charset="-122"/>
              </a:rPr>
              <a:t>+</a:t>
            </a:r>
            <a:r>
              <a:rPr lang="zh-CN" altLang="en-US" sz="1600" spc="130" dirty="0">
                <a:solidFill>
                  <a:schemeClr val="bg1"/>
                </a:solidFill>
                <a:latin typeface="思源黑体 CN Regular" panose="020B0500000000000000" pitchFamily="34" charset="-122"/>
                <a:ea typeface="思源黑体 CN Regular" panose="020B0500000000000000" pitchFamily="34" charset="-122"/>
              </a:rPr>
              <a:t> 提交成绩</a:t>
            </a:r>
          </a:p>
          <a:p>
            <a:pPr>
              <a:buFont typeface="Wingdings" panose="05000000000000000000" pitchFamily="2" charset="2"/>
            </a:pPr>
            <a:endParaRPr lang="zh-CN" altLang="en-US" sz="1600" spc="130" dirty="0">
              <a:solidFill>
                <a:schemeClr val="bg1"/>
              </a:solidFill>
              <a:latin typeface="思源黑体 CN Regular" panose="020B0500000000000000" pitchFamily="34" charset="-122"/>
              <a:ea typeface="思源黑体 CN Regular" panose="020B0500000000000000" pitchFamily="34" charset="-122"/>
            </a:endParaRPr>
          </a:p>
          <a:p>
            <a:pPr>
              <a:buFont typeface="Wingdings" panose="05000000000000000000" pitchFamily="2" charset="2"/>
            </a:pPr>
            <a:endParaRPr lang="zh-CN" altLang="en-US" sz="1600" spc="130" dirty="0">
              <a:solidFill>
                <a:schemeClr val="bg1"/>
              </a:solidFill>
              <a:latin typeface="思源黑体 CN Regular" panose="020B0500000000000000" pitchFamily="34" charset="-122"/>
              <a:ea typeface="思源黑体 CN Regular" panose="020B0500000000000000" pitchFamily="34" charset="-122"/>
            </a:endParaRPr>
          </a:p>
          <a:p>
            <a:pPr>
              <a:lnSpc>
                <a:spcPct val="150000"/>
              </a:lnSpc>
              <a:buFont typeface="Wingdings" panose="05000000000000000000" pitchFamily="2" charset="2"/>
            </a:pPr>
            <a:r>
              <a:rPr lang="zh-CN" altLang="en-US" sz="1600" spc="130" dirty="0">
                <a:solidFill>
                  <a:schemeClr val="bg1"/>
                </a:solidFill>
                <a:latin typeface="思源黑体 CN Regular" panose="020B0500000000000000" pitchFamily="34" charset="-122"/>
                <a:ea typeface="思源黑体 CN Regular" panose="020B0500000000000000" pitchFamily="34" charset="-122"/>
              </a:rPr>
              <a:t>总结：</a:t>
            </a:r>
          </a:p>
          <a:p>
            <a:pPr>
              <a:lnSpc>
                <a:spcPct val="150000"/>
              </a:lnSpc>
              <a:buFont typeface="Wingdings" panose="05000000000000000000" pitchFamily="2" charset="2"/>
            </a:pPr>
            <a:r>
              <a:rPr lang="en-US" altLang="zh-CN" sz="1400" dirty="0"/>
              <a:t>1</a:t>
            </a:r>
            <a:r>
              <a:rPr lang="zh-CN" altLang="en-US" sz="1400" dirty="0"/>
              <a:t>、本次比赛</a:t>
            </a:r>
            <a:r>
              <a:rPr lang="en" altLang="zh-CN" sz="1400" dirty="0"/>
              <a:t>cv</a:t>
            </a:r>
            <a:r>
              <a:rPr lang="zh-CN" altLang="en-US" sz="1400" dirty="0"/>
              <a:t>和</a:t>
            </a:r>
            <a:r>
              <a:rPr lang="en" altLang="zh-CN" sz="1400" dirty="0" err="1"/>
              <a:t>lb</a:t>
            </a:r>
            <a:r>
              <a:rPr lang="zh-CN" altLang="en-US" sz="1400" dirty="0"/>
              <a:t>存在</a:t>
            </a:r>
            <a:r>
              <a:rPr lang="en" altLang="zh-CN" sz="1400" dirty="0"/>
              <a:t>gap</a:t>
            </a:r>
            <a:r>
              <a:rPr lang="zh-CN" altLang="en" sz="1400" dirty="0"/>
              <a:t>，</a:t>
            </a:r>
            <a:r>
              <a:rPr lang="zh-CN" altLang="en-US" sz="1400" dirty="0"/>
              <a:t>如何构建</a:t>
            </a:r>
            <a:r>
              <a:rPr lang="en" altLang="zh-CN" sz="1400" dirty="0"/>
              <a:t>cv</a:t>
            </a:r>
            <a:r>
              <a:rPr lang="zh-CN" altLang="en-US" sz="1400" dirty="0"/>
              <a:t>，完成特征工程，成为比赛的第一个关键点</a:t>
            </a:r>
            <a:endParaRPr lang="en-US" altLang="zh-CN" sz="1400" dirty="0"/>
          </a:p>
          <a:p>
            <a:pPr>
              <a:lnSpc>
                <a:spcPct val="150000"/>
              </a:lnSpc>
              <a:buFont typeface="Wingdings" panose="05000000000000000000" pitchFamily="2" charset="2"/>
            </a:pPr>
            <a:r>
              <a:rPr lang="en-US" altLang="zh-CN" sz="1400" spc="130" dirty="0">
                <a:solidFill>
                  <a:schemeClr val="bg1"/>
                </a:solidFill>
                <a:latin typeface="思源黑体 CN Regular" panose="020B0500000000000000" pitchFamily="34" charset="-122"/>
                <a:ea typeface="思源黑体 CN Regular" panose="020B0500000000000000" pitchFamily="34" charset="-122"/>
              </a:rPr>
              <a:t>2</a:t>
            </a:r>
            <a:r>
              <a:rPr lang="zh-CN" altLang="en-US" sz="1400" spc="130" dirty="0">
                <a:solidFill>
                  <a:schemeClr val="bg1"/>
                </a:solidFill>
                <a:latin typeface="思源黑体 CN Regular" panose="020B0500000000000000" pitchFamily="34" charset="-122"/>
                <a:ea typeface="思源黑体 CN Regular" panose="020B0500000000000000" pitchFamily="34" charset="-122"/>
              </a:rPr>
              <a:t>、如何选择合适的模型进行融合，成为比赛的的第二个关键点</a:t>
            </a:r>
            <a:endParaRPr lang="zh-CN" altLang="en-US" sz="1600" spc="130" dirty="0">
              <a:solidFill>
                <a:schemeClr val="bg1"/>
              </a:solidFill>
              <a:latin typeface="思源黑体 CN Regular" panose="020B0500000000000000" pitchFamily="34" charset="-122"/>
              <a:ea typeface="思源黑体 CN Regular" panose="020B0500000000000000" pitchFamily="34" charset="-122"/>
            </a:endParaRPr>
          </a:p>
        </p:txBody>
      </p:sp>
      <p:sp>
        <p:nvSpPr>
          <p:cNvPr id="5" name="副标题 4"/>
          <p:cNvSpPr>
            <a:spLocks noGrp="1"/>
          </p:cNvSpPr>
          <p:nvPr>
            <p:ph type="subTitle" idx="1"/>
          </p:nvPr>
        </p:nvSpPr>
        <p:spPr>
          <a:xfrm>
            <a:off x="479423" y="1275723"/>
            <a:ext cx="4471686" cy="368300"/>
          </a:xfrm>
        </p:spPr>
        <p:txBody>
          <a:bodyPr/>
          <a:lstStyle/>
          <a:p>
            <a:r>
              <a:rPr lang="zh-CN" altLang="en-US" dirty="0">
                <a:solidFill>
                  <a:schemeClr val="bg1"/>
                </a:solidFill>
              </a:rPr>
              <a:t>模型选择和标签设计</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1087755"/>
          </a:xfrm>
        </p:spPr>
        <p:txBody>
          <a:bodyPr/>
          <a:lstStyle/>
          <a:p>
            <a:r>
              <a:rPr lang="en-US" altLang="zh-CN" spc="130" dirty="0">
                <a:solidFill>
                  <a:schemeClr val="bg1"/>
                </a:solidFill>
                <a:latin typeface="思源黑体 CN Regular" panose="020B0500000000000000" pitchFamily="34" charset="-122"/>
                <a:ea typeface="思源黑体 CN Regular" panose="020B0500000000000000" pitchFamily="34" charset="-122"/>
              </a:rPr>
              <a:t>4 </a:t>
            </a:r>
            <a:r>
              <a:rPr spc="130" dirty="0">
                <a:solidFill>
                  <a:schemeClr val="bg1"/>
                </a:solidFill>
                <a:latin typeface="思源黑体 CN Regular" panose="020B0500000000000000" pitchFamily="34" charset="-122"/>
                <a:ea typeface="思源黑体 CN Regular" panose="020B0500000000000000" pitchFamily="34" charset="-122"/>
              </a:rPr>
              <a:t>提交成绩</a:t>
            </a:r>
            <a:br>
              <a:rPr lang="zh-CN" spc="130" dirty="0">
                <a:solidFill>
                  <a:schemeClr val="bg1"/>
                </a:solidFill>
                <a:latin typeface="思源黑体 CN Regular" panose="020B0500000000000000" pitchFamily="34" charset="-122"/>
                <a:ea typeface="思源黑体 CN Regular" panose="020B0500000000000000" pitchFamily="34" charset="-122"/>
              </a:rPr>
            </a:br>
            <a:endParaRPr lang="en-US" altLang="zh-CN" dirty="0"/>
          </a:p>
        </p:txBody>
      </p:sp>
      <p:sp>
        <p:nvSpPr>
          <p:cNvPr id="6" name="内容占位符 5"/>
          <p:cNvSpPr>
            <a:spLocks noGrp="1"/>
          </p:cNvSpPr>
          <p:nvPr>
            <p:ph sz="quarter" idx="10"/>
          </p:nvPr>
        </p:nvSpPr>
        <p:spPr>
          <a:xfrm>
            <a:off x="479423" y="1754039"/>
            <a:ext cx="11233152" cy="3950120"/>
          </a:xfrm>
        </p:spPr>
        <p:txBody>
          <a:bodyPr/>
          <a:lstStyle/>
          <a:p>
            <a:pPr>
              <a:buFont typeface="Wingdings" panose="05000000000000000000" pitchFamily="2" charset="2"/>
            </a:pPr>
            <a:r>
              <a:rPr lang="en-US" altLang="zh-CN" sz="1800" spc="130" dirty="0">
                <a:solidFill>
                  <a:schemeClr val="bg1"/>
                </a:solidFill>
                <a:latin typeface="思源黑体 CN Regular" panose="020B0500000000000000" pitchFamily="34" charset="-122"/>
                <a:ea typeface="思源黑体 CN Regular" panose="020B0500000000000000" pitchFamily="34" charset="-122"/>
              </a:rPr>
              <a:t>1.</a:t>
            </a:r>
            <a:r>
              <a:rPr lang="zh-CN" altLang="en-US" sz="1800" spc="130" dirty="0">
                <a:solidFill>
                  <a:schemeClr val="bg1"/>
                </a:solidFill>
                <a:latin typeface="思源黑体 CN Regular" panose="020B0500000000000000" pitchFamily="34" charset="-122"/>
                <a:ea typeface="思源黑体 CN Regular" panose="020B0500000000000000" pitchFamily="34" charset="-122"/>
              </a:rPr>
              <a:t>本地训练模型得到模型文件</a:t>
            </a:r>
            <a:endParaRPr lang="en-US" altLang="zh-CN" sz="1800" spc="130" dirty="0">
              <a:solidFill>
                <a:schemeClr val="bg1"/>
              </a:solidFill>
              <a:latin typeface="思源黑体 CN Regular" panose="020B0500000000000000" pitchFamily="34" charset="-122"/>
              <a:ea typeface="思源黑体 CN Regular" panose="020B0500000000000000" pitchFamily="34" charset="-122"/>
            </a:endParaRPr>
          </a:p>
          <a:p>
            <a:pPr>
              <a:buFont typeface="Wingdings" panose="05000000000000000000" pitchFamily="2" charset="2"/>
            </a:pPr>
            <a:endParaRPr lang="en-US" altLang="zh-CN" sz="1800" spc="130" dirty="0">
              <a:solidFill>
                <a:schemeClr val="bg1"/>
              </a:solidFill>
              <a:latin typeface="思源黑体 CN Regular" panose="020B0500000000000000" pitchFamily="34" charset="-122"/>
              <a:ea typeface="思源黑体 CN Regular" panose="020B0500000000000000" pitchFamily="34" charset="-122"/>
            </a:endParaRPr>
          </a:p>
          <a:p>
            <a:pPr>
              <a:buFont typeface="Wingdings" panose="05000000000000000000" pitchFamily="2" charset="2"/>
            </a:pPr>
            <a:r>
              <a:rPr lang="en-US" altLang="zh-CN" sz="1800" spc="130" dirty="0">
                <a:solidFill>
                  <a:schemeClr val="bg1"/>
                </a:solidFill>
                <a:latin typeface="思源黑体 CN Regular" panose="020B0500000000000000" pitchFamily="34" charset="-122"/>
                <a:ea typeface="思源黑体 CN Regular" panose="020B0500000000000000" pitchFamily="34" charset="-122"/>
              </a:rPr>
              <a:t>2.</a:t>
            </a:r>
            <a:r>
              <a:rPr lang="zh-CN" altLang="en-US" sz="1800" spc="130" dirty="0">
                <a:solidFill>
                  <a:schemeClr val="bg1"/>
                </a:solidFill>
                <a:latin typeface="思源黑体 CN Regular" panose="020B0500000000000000" pitchFamily="34" charset="-122"/>
                <a:ea typeface="思源黑体 CN Regular" panose="020B0500000000000000" pitchFamily="34" charset="-122"/>
              </a:rPr>
              <a:t>上传模型文件到</a:t>
            </a:r>
            <a:r>
              <a:rPr lang="en-US" altLang="zh-CN" sz="1800" spc="130" dirty="0" err="1">
                <a:solidFill>
                  <a:schemeClr val="bg1"/>
                </a:solidFill>
                <a:latin typeface="思源黑体 CN Regular" panose="020B0500000000000000" pitchFamily="34" charset="-122"/>
                <a:ea typeface="思源黑体 CN Regular" panose="020B0500000000000000" pitchFamily="34" charset="-122"/>
              </a:rPr>
              <a:t>kaggle</a:t>
            </a:r>
            <a:r>
              <a:rPr lang="zh-CN" altLang="en-US" sz="1800" spc="130" dirty="0">
                <a:solidFill>
                  <a:schemeClr val="bg1"/>
                </a:solidFill>
                <a:latin typeface="思源黑体 CN Regular" panose="020B0500000000000000" pitchFamily="34" charset="-122"/>
                <a:ea typeface="思源黑体 CN Regular" panose="020B0500000000000000" pitchFamily="34" charset="-122"/>
              </a:rPr>
              <a:t> </a:t>
            </a:r>
            <a:r>
              <a:rPr lang="en-US" altLang="zh-CN" sz="1800" spc="130" dirty="0">
                <a:solidFill>
                  <a:schemeClr val="bg1"/>
                </a:solidFill>
                <a:latin typeface="思源黑体 CN Regular" panose="020B0500000000000000" pitchFamily="34" charset="-122"/>
                <a:ea typeface="思源黑体 CN Regular" panose="020B0500000000000000" pitchFamily="34" charset="-122"/>
              </a:rPr>
              <a:t>dataset </a:t>
            </a:r>
          </a:p>
          <a:p>
            <a:pPr>
              <a:lnSpc>
                <a:spcPct val="150000"/>
              </a:lnSpc>
              <a:buFont typeface="Wingdings" panose="05000000000000000000" pitchFamily="2" charset="2"/>
            </a:pPr>
            <a:endParaRPr lang="en-US" altLang="zh-CN" sz="1800" spc="130" dirty="0">
              <a:solidFill>
                <a:schemeClr val="bg1"/>
              </a:solidFill>
              <a:latin typeface="思源黑体 CN Regular" panose="020B0500000000000000" pitchFamily="34" charset="-122"/>
              <a:ea typeface="思源黑体 CN Regular" panose="020B0500000000000000" pitchFamily="34" charset="-122"/>
            </a:endParaRPr>
          </a:p>
          <a:p>
            <a:pPr>
              <a:buFont typeface="Wingdings" panose="05000000000000000000" pitchFamily="2" charset="2"/>
            </a:pPr>
            <a:r>
              <a:rPr lang="en-US" altLang="zh-CN" sz="1800" spc="130" dirty="0">
                <a:solidFill>
                  <a:schemeClr val="bg1"/>
                </a:solidFill>
                <a:latin typeface="思源黑体 CN Regular" panose="020B0500000000000000" pitchFamily="34" charset="-122"/>
                <a:ea typeface="思源黑体 CN Regular" panose="020B0500000000000000" pitchFamily="34" charset="-122"/>
              </a:rPr>
              <a:t>3.</a:t>
            </a:r>
            <a:r>
              <a:rPr lang="zh-CN" altLang="en-US" sz="1800" spc="130" dirty="0">
                <a:solidFill>
                  <a:schemeClr val="bg1"/>
                </a:solidFill>
                <a:latin typeface="思源黑体 CN Regular" panose="020B0500000000000000" pitchFamily="34" charset="-122"/>
                <a:ea typeface="思源黑体 CN Regular" panose="020B0500000000000000" pitchFamily="34" charset="-122"/>
              </a:rPr>
              <a:t>创建</a:t>
            </a:r>
            <a:r>
              <a:rPr lang="en-US" altLang="zh-CN" sz="1800" spc="130" dirty="0">
                <a:solidFill>
                  <a:schemeClr val="bg1"/>
                </a:solidFill>
                <a:latin typeface="思源黑体 CN Regular" panose="020B0500000000000000" pitchFamily="34" charset="-122"/>
                <a:ea typeface="思源黑体 CN Regular" panose="020B0500000000000000" pitchFamily="34" charset="-122"/>
              </a:rPr>
              <a:t>inference notebook</a:t>
            </a:r>
            <a:r>
              <a:rPr lang="zh-CN" altLang="en-US" sz="1800" spc="130" dirty="0">
                <a:solidFill>
                  <a:schemeClr val="bg1"/>
                </a:solidFill>
                <a:latin typeface="思源黑体 CN Regular" panose="020B0500000000000000" pitchFamily="34" charset="-122"/>
                <a:ea typeface="思源黑体 CN Regular" panose="020B0500000000000000" pitchFamily="34" charset="-122"/>
              </a:rPr>
              <a:t>后挂载自己的权重，</a:t>
            </a:r>
          </a:p>
          <a:p>
            <a:pPr>
              <a:buFont typeface="Wingdings" panose="05000000000000000000" pitchFamily="2" charset="2"/>
            </a:pPr>
            <a:endParaRPr lang="zh-CN" altLang="en-US" sz="1800" spc="130" dirty="0">
              <a:solidFill>
                <a:schemeClr val="bg1"/>
              </a:solidFill>
              <a:latin typeface="思源黑体 CN Regular" panose="020B0500000000000000" pitchFamily="34" charset="-122"/>
              <a:ea typeface="思源黑体 CN Regular" panose="020B0500000000000000" pitchFamily="34" charset="-122"/>
            </a:endParaRPr>
          </a:p>
          <a:p>
            <a:pPr>
              <a:buFont typeface="Wingdings" panose="05000000000000000000" pitchFamily="2" charset="2"/>
            </a:pPr>
            <a:r>
              <a:rPr lang="en-US" altLang="zh-CN" sz="1800" spc="130" dirty="0">
                <a:solidFill>
                  <a:schemeClr val="bg1"/>
                </a:solidFill>
                <a:latin typeface="思源黑体 CN Regular" panose="020B0500000000000000" pitchFamily="34" charset="-122"/>
                <a:ea typeface="思源黑体 CN Regular" panose="020B0500000000000000" pitchFamily="34" charset="-122"/>
              </a:rPr>
              <a:t>4.</a:t>
            </a:r>
            <a:r>
              <a:rPr lang="zh-CN" altLang="en-US" sz="1800" spc="130" dirty="0">
                <a:solidFill>
                  <a:schemeClr val="bg1"/>
                </a:solidFill>
                <a:latin typeface="思源黑体 CN Regular" panose="020B0500000000000000" pitchFamily="34" charset="-122"/>
                <a:ea typeface="思源黑体 CN Regular" panose="020B0500000000000000" pitchFamily="34" charset="-122"/>
              </a:rPr>
              <a:t>在离线状态下运行自己的</a:t>
            </a:r>
            <a:r>
              <a:rPr lang="en-US" altLang="zh-CN" sz="1800" spc="130" dirty="0">
                <a:solidFill>
                  <a:schemeClr val="bg1"/>
                </a:solidFill>
                <a:latin typeface="思源黑体 CN Regular" panose="020B0500000000000000" pitchFamily="34" charset="-122"/>
                <a:ea typeface="思源黑体 CN Regular" panose="020B0500000000000000" pitchFamily="34" charset="-122"/>
              </a:rPr>
              <a:t>code</a:t>
            </a:r>
          </a:p>
          <a:p>
            <a:pPr>
              <a:buFont typeface="Wingdings" panose="05000000000000000000" pitchFamily="2" charset="2"/>
            </a:pPr>
            <a:endParaRPr lang="en-US" altLang="zh-CN" sz="1800" spc="130" dirty="0">
              <a:solidFill>
                <a:schemeClr val="bg1"/>
              </a:solidFill>
              <a:latin typeface="思源黑体 CN Regular" panose="020B0500000000000000" pitchFamily="34" charset="-122"/>
              <a:ea typeface="思源黑体 CN Regular" panose="020B0500000000000000" pitchFamily="34" charset="-122"/>
            </a:endParaRPr>
          </a:p>
          <a:p>
            <a:pPr>
              <a:buFont typeface="Wingdings" panose="05000000000000000000" pitchFamily="2" charset="2"/>
            </a:pPr>
            <a:r>
              <a:rPr lang="en-US" altLang="zh-CN" sz="1800" spc="130" dirty="0">
                <a:solidFill>
                  <a:schemeClr val="bg1"/>
                </a:solidFill>
                <a:latin typeface="思源黑体 CN Regular" panose="020B0500000000000000" pitchFamily="34" charset="-122"/>
                <a:ea typeface="思源黑体 CN Regular" panose="020B0500000000000000" pitchFamily="34" charset="-122"/>
              </a:rPr>
              <a:t>5.</a:t>
            </a:r>
            <a:r>
              <a:rPr lang="zh-CN" altLang="en-US" sz="1800" spc="130" dirty="0">
                <a:solidFill>
                  <a:schemeClr val="bg1"/>
                </a:solidFill>
                <a:latin typeface="思源黑体 CN Regular" panose="020B0500000000000000" pitchFamily="34" charset="-122"/>
                <a:ea typeface="思源黑体 CN Regular" panose="020B0500000000000000" pitchFamily="34" charset="-122"/>
              </a:rPr>
              <a:t>提交自己的成绩</a:t>
            </a:r>
          </a:p>
        </p:txBody>
      </p:sp>
      <p:sp>
        <p:nvSpPr>
          <p:cNvPr id="5" name="副标题 4"/>
          <p:cNvSpPr>
            <a:spLocks noGrp="1"/>
          </p:cNvSpPr>
          <p:nvPr>
            <p:ph type="subTitle" idx="1"/>
          </p:nvPr>
        </p:nvSpPr>
        <p:spPr>
          <a:xfrm>
            <a:off x="479423" y="1275723"/>
            <a:ext cx="4471686" cy="368300"/>
          </a:xfrm>
        </p:spPr>
        <p:txBody>
          <a:bodyPr/>
          <a:lstStyle/>
          <a:p>
            <a:r>
              <a:rPr lang="zh-CN" altLang="en-US" dirty="0">
                <a:solidFill>
                  <a:schemeClr val="bg1"/>
                </a:solidFill>
              </a:rPr>
              <a:t>有本地</a:t>
            </a:r>
            <a:r>
              <a:rPr lang="en-US" altLang="zh-CN" dirty="0">
                <a:solidFill>
                  <a:schemeClr val="bg1"/>
                </a:solidFill>
              </a:rPr>
              <a:t>GPU</a:t>
            </a:r>
            <a:r>
              <a:rPr lang="zh-CN" altLang="en-US" dirty="0">
                <a:solidFill>
                  <a:schemeClr val="bg1"/>
                </a:solidFill>
              </a:rPr>
              <a:t>算力</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1087755"/>
          </a:xfrm>
        </p:spPr>
        <p:txBody>
          <a:bodyPr/>
          <a:lstStyle/>
          <a:p>
            <a:r>
              <a:rPr lang="en-US" altLang="zh-CN" spc="130" dirty="0">
                <a:solidFill>
                  <a:schemeClr val="bg1"/>
                </a:solidFill>
                <a:latin typeface="思源黑体 CN Regular" panose="020B0500000000000000" pitchFamily="34" charset="-122"/>
                <a:ea typeface="思源黑体 CN Regular" panose="020B0500000000000000" pitchFamily="34" charset="-122"/>
              </a:rPr>
              <a:t>5 </a:t>
            </a:r>
            <a:r>
              <a:rPr spc="130" dirty="0">
                <a:solidFill>
                  <a:schemeClr val="bg1"/>
                </a:solidFill>
                <a:latin typeface="思源黑体 CN Regular" panose="020B0500000000000000" pitchFamily="34" charset="-122"/>
                <a:ea typeface="思源黑体 CN Regular" panose="020B0500000000000000" pitchFamily="34" charset="-122"/>
              </a:rPr>
              <a:t>答疑互动</a:t>
            </a:r>
            <a:br>
              <a:rPr lang="zh-CN" spc="130" dirty="0">
                <a:solidFill>
                  <a:schemeClr val="bg1"/>
                </a:solidFill>
                <a:latin typeface="思源黑体 CN Regular" panose="020B0500000000000000" pitchFamily="34" charset="-122"/>
                <a:ea typeface="思源黑体 CN Regular" panose="020B0500000000000000" pitchFamily="34" charset="-122"/>
              </a:rPr>
            </a:br>
            <a:endParaRPr lang="en-US" altLang="zh-C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430922" y="1108772"/>
            <a:ext cx="5870447" cy="1096067"/>
            <a:chOff x="3769988" y="2446506"/>
            <a:chExt cx="5870447" cy="1096067"/>
          </a:xfrm>
        </p:grpSpPr>
        <p:sp>
          <p:nvSpPr>
            <p:cNvPr id="21" name="文本占位符 2"/>
            <p:cNvSpPr txBox="1"/>
            <p:nvPr/>
          </p:nvSpPr>
          <p:spPr>
            <a:xfrm>
              <a:off x="4157590" y="2929400"/>
              <a:ext cx="5482845" cy="613173"/>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spc="130" dirty="0">
                  <a:solidFill>
                    <a:schemeClr val="bg1"/>
                  </a:solidFill>
                  <a:latin typeface="思源黑体 CN Regular" panose="020B0500000000000000" pitchFamily="34" charset="-122"/>
                  <a:ea typeface="思源黑体 CN Regular" panose="020B0500000000000000" pitchFamily="34" charset="-122"/>
                </a:rPr>
                <a:t>赛题分析</a:t>
              </a:r>
            </a:p>
          </p:txBody>
        </p:sp>
        <p:grpSp>
          <p:nvGrpSpPr>
            <p:cNvPr id="22" name="组合 21"/>
            <p:cNvGrpSpPr/>
            <p:nvPr/>
          </p:nvGrpSpPr>
          <p:grpSpPr>
            <a:xfrm>
              <a:off x="3769988" y="2446506"/>
              <a:ext cx="514132" cy="836837"/>
              <a:chOff x="3576096" y="2699802"/>
              <a:chExt cx="514132" cy="836837"/>
            </a:xfrm>
          </p:grpSpPr>
          <p:sp>
            <p:nvSpPr>
              <p:cNvPr id="23" name="文本框 22"/>
              <p:cNvSpPr txBox="1"/>
              <p:nvPr/>
            </p:nvSpPr>
            <p:spPr>
              <a:xfrm>
                <a:off x="3576096" y="2699802"/>
                <a:ext cx="466794" cy="769441"/>
              </a:xfrm>
              <a:prstGeom prst="rect">
                <a:avLst/>
              </a:prstGeom>
              <a:noFill/>
            </p:spPr>
            <p:txBody>
              <a:bodyPr wrap="none" rtlCol="0">
                <a:spAutoFit/>
              </a:bodyPr>
              <a:lstStyle/>
              <a:p>
                <a:r>
                  <a:rPr lang="en-US" altLang="zh-CN" sz="4400" dirty="0">
                    <a:solidFill>
                      <a:srgbClr val="C89868"/>
                    </a:solidFill>
                    <a:latin typeface="黑体" panose="02010609060101010101" charset="-122"/>
                    <a:ea typeface="黑体" panose="02010609060101010101" charset="-122"/>
                  </a:rPr>
                  <a:t>1</a:t>
                </a:r>
                <a:endParaRPr lang="zh-CN" altLang="en-US" sz="4400" dirty="0">
                  <a:solidFill>
                    <a:srgbClr val="C89868"/>
                  </a:solidFill>
                  <a:latin typeface="黑体" panose="02010609060101010101" charset="-122"/>
                  <a:ea typeface="黑体" panose="02010609060101010101" charset="-122"/>
                </a:endParaRPr>
              </a:p>
            </p:txBody>
          </p:sp>
          <p:cxnSp>
            <p:nvCxnSpPr>
              <p:cNvPr id="24" name="直接连接符 23"/>
              <p:cNvCxnSpPr/>
              <p:nvPr/>
            </p:nvCxnSpPr>
            <p:spPr>
              <a:xfrm flipH="1">
                <a:off x="3818806" y="3101101"/>
                <a:ext cx="271422" cy="435538"/>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grpSp>
      <p:grpSp>
        <p:nvGrpSpPr>
          <p:cNvPr id="41" name="组合 40"/>
          <p:cNvGrpSpPr/>
          <p:nvPr/>
        </p:nvGrpSpPr>
        <p:grpSpPr>
          <a:xfrm>
            <a:off x="3430922" y="2378131"/>
            <a:ext cx="5870447" cy="1096067"/>
            <a:chOff x="3769988" y="2446506"/>
            <a:chExt cx="5870447" cy="1096067"/>
          </a:xfrm>
        </p:grpSpPr>
        <p:sp>
          <p:nvSpPr>
            <p:cNvPr id="42" name="文本占位符 2"/>
            <p:cNvSpPr txBox="1"/>
            <p:nvPr/>
          </p:nvSpPr>
          <p:spPr>
            <a:xfrm>
              <a:off x="4157590" y="2929400"/>
              <a:ext cx="5482845" cy="613173"/>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zh-CN" spc="130" dirty="0">
                  <a:solidFill>
                    <a:schemeClr val="bg1"/>
                  </a:solidFill>
                  <a:latin typeface="思源黑体 CN Regular" panose="020B0500000000000000" pitchFamily="34" charset="-122"/>
                  <a:ea typeface="思源黑体 CN Regular" panose="020B0500000000000000" pitchFamily="34" charset="-122"/>
                </a:rPr>
                <a:t>数据</a:t>
              </a:r>
              <a:r>
                <a:rPr lang="en-US" altLang="zh-CN" spc="130" dirty="0">
                  <a:solidFill>
                    <a:schemeClr val="bg1"/>
                  </a:solidFill>
                  <a:latin typeface="思源黑体 CN Regular" panose="020B0500000000000000" pitchFamily="34" charset="-122"/>
                  <a:ea typeface="思源黑体 CN Regular" panose="020B0500000000000000" pitchFamily="34" charset="-122"/>
                </a:rPr>
                <a:t>EDA</a:t>
              </a:r>
            </a:p>
          </p:txBody>
        </p:sp>
        <p:grpSp>
          <p:nvGrpSpPr>
            <p:cNvPr id="43" name="组合 42"/>
            <p:cNvGrpSpPr/>
            <p:nvPr/>
          </p:nvGrpSpPr>
          <p:grpSpPr>
            <a:xfrm>
              <a:off x="3769988" y="2446506"/>
              <a:ext cx="514132" cy="836837"/>
              <a:chOff x="3576096" y="2699802"/>
              <a:chExt cx="514132" cy="836837"/>
            </a:xfrm>
          </p:grpSpPr>
          <p:sp>
            <p:nvSpPr>
              <p:cNvPr id="44" name="文本框 43"/>
              <p:cNvSpPr txBox="1"/>
              <p:nvPr/>
            </p:nvSpPr>
            <p:spPr>
              <a:xfrm>
                <a:off x="3576096" y="2699802"/>
                <a:ext cx="466794" cy="769441"/>
              </a:xfrm>
              <a:prstGeom prst="rect">
                <a:avLst/>
              </a:prstGeom>
              <a:noFill/>
            </p:spPr>
            <p:txBody>
              <a:bodyPr wrap="none" rtlCol="0">
                <a:spAutoFit/>
              </a:bodyPr>
              <a:lstStyle/>
              <a:p>
                <a:r>
                  <a:rPr lang="en-US" altLang="zh-CN" sz="4400" dirty="0">
                    <a:solidFill>
                      <a:srgbClr val="C89868"/>
                    </a:solidFill>
                    <a:latin typeface="黑体" panose="02010609060101010101" charset="-122"/>
                    <a:ea typeface="黑体" panose="02010609060101010101" charset="-122"/>
                  </a:rPr>
                  <a:t>2</a:t>
                </a:r>
                <a:endParaRPr lang="zh-CN" altLang="en-US" sz="4400" dirty="0">
                  <a:solidFill>
                    <a:srgbClr val="C89868"/>
                  </a:solidFill>
                  <a:latin typeface="黑体" panose="02010609060101010101" charset="-122"/>
                  <a:ea typeface="黑体" panose="02010609060101010101" charset="-122"/>
                </a:endParaRPr>
              </a:p>
            </p:txBody>
          </p:sp>
          <p:cxnSp>
            <p:nvCxnSpPr>
              <p:cNvPr id="45" name="直接连接符 44"/>
              <p:cNvCxnSpPr/>
              <p:nvPr/>
            </p:nvCxnSpPr>
            <p:spPr>
              <a:xfrm flipH="1">
                <a:off x="3818806" y="3101101"/>
                <a:ext cx="271422" cy="435538"/>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grpSp>
      <p:grpSp>
        <p:nvGrpSpPr>
          <p:cNvPr id="12" name="组合 11"/>
          <p:cNvGrpSpPr/>
          <p:nvPr/>
        </p:nvGrpSpPr>
        <p:grpSpPr>
          <a:xfrm>
            <a:off x="3430922" y="3628499"/>
            <a:ext cx="5870447" cy="1096067"/>
            <a:chOff x="3769988" y="2446506"/>
            <a:chExt cx="5870447" cy="1096067"/>
          </a:xfrm>
        </p:grpSpPr>
        <p:sp>
          <p:nvSpPr>
            <p:cNvPr id="13" name="文本占位符 2"/>
            <p:cNvSpPr txBox="1"/>
            <p:nvPr/>
          </p:nvSpPr>
          <p:spPr>
            <a:xfrm>
              <a:off x="4157590" y="2929400"/>
              <a:ext cx="5482845" cy="613173"/>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spc="130" dirty="0">
                  <a:solidFill>
                    <a:schemeClr val="bg1"/>
                  </a:solidFill>
                  <a:latin typeface="思源黑体 CN Regular" panose="020B0500000000000000" pitchFamily="34" charset="-122"/>
                  <a:ea typeface="思源黑体 CN Regular" panose="020B0500000000000000" pitchFamily="34" charset="-122"/>
                </a:rPr>
                <a:t>模型选择及训练代码构建</a:t>
              </a:r>
            </a:p>
          </p:txBody>
        </p:sp>
        <p:grpSp>
          <p:nvGrpSpPr>
            <p:cNvPr id="14" name="组合 13"/>
            <p:cNvGrpSpPr/>
            <p:nvPr/>
          </p:nvGrpSpPr>
          <p:grpSpPr>
            <a:xfrm>
              <a:off x="3769988" y="2446506"/>
              <a:ext cx="514132" cy="836837"/>
              <a:chOff x="3576096" y="2699802"/>
              <a:chExt cx="514132" cy="836837"/>
            </a:xfrm>
          </p:grpSpPr>
          <p:sp>
            <p:nvSpPr>
              <p:cNvPr id="15" name="文本框 14"/>
              <p:cNvSpPr txBox="1"/>
              <p:nvPr/>
            </p:nvSpPr>
            <p:spPr>
              <a:xfrm>
                <a:off x="3576096" y="2699802"/>
                <a:ext cx="466794" cy="769441"/>
              </a:xfrm>
              <a:prstGeom prst="rect">
                <a:avLst/>
              </a:prstGeom>
              <a:noFill/>
            </p:spPr>
            <p:txBody>
              <a:bodyPr wrap="none" rtlCol="0">
                <a:spAutoFit/>
              </a:bodyPr>
              <a:lstStyle/>
              <a:p>
                <a:r>
                  <a:rPr lang="en-US" altLang="zh-CN" sz="4400" dirty="0">
                    <a:solidFill>
                      <a:srgbClr val="C89868"/>
                    </a:solidFill>
                    <a:latin typeface="黑体" panose="02010609060101010101" charset="-122"/>
                    <a:ea typeface="黑体" panose="02010609060101010101" charset="-122"/>
                  </a:rPr>
                  <a:t>3</a:t>
                </a:r>
                <a:endParaRPr lang="zh-CN" altLang="en-US" sz="4400" dirty="0">
                  <a:solidFill>
                    <a:srgbClr val="C89868"/>
                  </a:solidFill>
                  <a:latin typeface="黑体" panose="02010609060101010101" charset="-122"/>
                  <a:ea typeface="黑体" panose="02010609060101010101" charset="-122"/>
                </a:endParaRPr>
              </a:p>
            </p:txBody>
          </p:sp>
          <p:cxnSp>
            <p:nvCxnSpPr>
              <p:cNvPr id="16" name="直接连接符 15"/>
              <p:cNvCxnSpPr/>
              <p:nvPr/>
            </p:nvCxnSpPr>
            <p:spPr>
              <a:xfrm flipH="1">
                <a:off x="3818806" y="3101101"/>
                <a:ext cx="271422" cy="435538"/>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grpSp>
      <p:grpSp>
        <p:nvGrpSpPr>
          <p:cNvPr id="17" name="组合 16"/>
          <p:cNvGrpSpPr/>
          <p:nvPr/>
        </p:nvGrpSpPr>
        <p:grpSpPr>
          <a:xfrm>
            <a:off x="3430922" y="4853213"/>
            <a:ext cx="5870447" cy="1096067"/>
            <a:chOff x="3769988" y="2446506"/>
            <a:chExt cx="5870447" cy="1096067"/>
          </a:xfrm>
        </p:grpSpPr>
        <p:sp>
          <p:nvSpPr>
            <p:cNvPr id="18" name="文本占位符 2"/>
            <p:cNvSpPr txBox="1"/>
            <p:nvPr/>
          </p:nvSpPr>
          <p:spPr>
            <a:xfrm>
              <a:off x="4157590" y="2929400"/>
              <a:ext cx="5482845" cy="613173"/>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pc="130" dirty="0">
                  <a:solidFill>
                    <a:schemeClr val="bg1"/>
                  </a:solidFill>
                  <a:latin typeface="思源黑体 CN Regular" panose="020B0500000000000000" pitchFamily="34" charset="-122"/>
                  <a:ea typeface="思源黑体 CN Regular" panose="020B0500000000000000" pitchFamily="34" charset="-122"/>
                </a:rPr>
                <a:t>提交成绩</a:t>
              </a:r>
            </a:p>
          </p:txBody>
        </p:sp>
        <p:grpSp>
          <p:nvGrpSpPr>
            <p:cNvPr id="19" name="组合 18"/>
            <p:cNvGrpSpPr/>
            <p:nvPr/>
          </p:nvGrpSpPr>
          <p:grpSpPr>
            <a:xfrm>
              <a:off x="3769988" y="2446506"/>
              <a:ext cx="514132" cy="836837"/>
              <a:chOff x="3576096" y="2699802"/>
              <a:chExt cx="514132" cy="836837"/>
            </a:xfrm>
          </p:grpSpPr>
          <p:sp>
            <p:nvSpPr>
              <p:cNvPr id="25" name="文本框 24"/>
              <p:cNvSpPr txBox="1"/>
              <p:nvPr/>
            </p:nvSpPr>
            <p:spPr>
              <a:xfrm>
                <a:off x="3576096" y="2699802"/>
                <a:ext cx="466794" cy="769441"/>
              </a:xfrm>
              <a:prstGeom prst="rect">
                <a:avLst/>
              </a:prstGeom>
              <a:noFill/>
            </p:spPr>
            <p:txBody>
              <a:bodyPr wrap="none" rtlCol="0">
                <a:spAutoFit/>
              </a:bodyPr>
              <a:lstStyle/>
              <a:p>
                <a:r>
                  <a:rPr lang="en-US" altLang="zh-CN" sz="4400" dirty="0">
                    <a:solidFill>
                      <a:srgbClr val="C89868"/>
                    </a:solidFill>
                    <a:latin typeface="黑体" panose="02010609060101010101" charset="-122"/>
                    <a:ea typeface="黑体" panose="02010609060101010101" charset="-122"/>
                  </a:rPr>
                  <a:t>4</a:t>
                </a:r>
                <a:endParaRPr lang="zh-CN" altLang="en-US" sz="4400" dirty="0">
                  <a:solidFill>
                    <a:srgbClr val="C89868"/>
                  </a:solidFill>
                  <a:latin typeface="黑体" panose="02010609060101010101" charset="-122"/>
                  <a:ea typeface="黑体" panose="02010609060101010101" charset="-122"/>
                </a:endParaRPr>
              </a:p>
            </p:txBody>
          </p:sp>
          <p:cxnSp>
            <p:nvCxnSpPr>
              <p:cNvPr id="26" name="直接连接符 25"/>
              <p:cNvCxnSpPr/>
              <p:nvPr/>
            </p:nvCxnSpPr>
            <p:spPr>
              <a:xfrm flipH="1">
                <a:off x="3818806" y="3101101"/>
                <a:ext cx="271422" cy="435538"/>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screen"/>
          <a:srcRect/>
          <a:stretch>
            <a:fillRect/>
          </a:stretch>
        </p:blipFill>
        <p:spPr>
          <a:xfrm>
            <a:off x="207972" y="0"/>
            <a:ext cx="11984028" cy="6858000"/>
          </a:xfrm>
          <a:prstGeom prst="rect">
            <a:avLst/>
          </a:prstGeom>
        </p:spPr>
      </p:pic>
      <p:sp>
        <p:nvSpPr>
          <p:cNvPr id="5" name="矩形 4"/>
          <p:cNvSpPr/>
          <p:nvPr/>
        </p:nvSpPr>
        <p:spPr>
          <a:xfrm>
            <a:off x="-36945" y="-31230"/>
            <a:ext cx="12228513" cy="6858000"/>
          </a:xfrm>
          <a:prstGeom prst="rect">
            <a:avLst/>
          </a:prstGeom>
          <a:gradFill flip="none" rotWithShape="1">
            <a:gsLst>
              <a:gs pos="0">
                <a:srgbClr val="002060">
                  <a:alpha val="29000"/>
                </a:srgbClr>
              </a:gs>
              <a:gs pos="26000">
                <a:srgbClr val="001133">
                  <a:alpha val="69000"/>
                  <a:lumMod val="45000"/>
                </a:srgbClr>
              </a:gs>
              <a:gs pos="70000">
                <a:srgbClr val="00040A">
                  <a:alpha val="91000"/>
                </a:srgbClr>
              </a:gs>
              <a:gs pos="100000">
                <a:schemeClr val="tx1">
                  <a:lumMod val="89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标题 5"/>
          <p:cNvSpPr>
            <a:spLocks noGrp="1"/>
          </p:cNvSpPr>
          <p:nvPr>
            <p:ph type="title" idx="4294967295"/>
          </p:nvPr>
        </p:nvSpPr>
        <p:spPr>
          <a:xfrm>
            <a:off x="479425" y="1962751"/>
            <a:ext cx="11338560" cy="2261177"/>
          </a:xfrm>
          <a:prstGeom prst="rect">
            <a:avLst/>
          </a:prstGeom>
        </p:spPr>
        <p:txBody>
          <a:bodyPr/>
          <a:lstStyle/>
          <a:p>
            <a:pPr>
              <a:lnSpc>
                <a:spcPct val="200000"/>
              </a:lnSpc>
            </a:pPr>
            <a:r>
              <a:rPr lang="zh-CN" altLang="en-US" sz="3600" spc="600" dirty="0">
                <a:solidFill>
                  <a:schemeClr val="bg1"/>
                </a:solidFill>
                <a:latin typeface="微软雅黑" panose="020B0503020204020204" pitchFamily="34" charset="-122"/>
                <a:ea typeface="微软雅黑" panose="020B0503020204020204" pitchFamily="34" charset="-122"/>
              </a:rPr>
              <a:t>我承诺：</a:t>
            </a:r>
            <a:br>
              <a:rPr lang="en-US" altLang="zh-CN" sz="3600" spc="600" dirty="0">
                <a:solidFill>
                  <a:schemeClr val="bg1"/>
                </a:solidFill>
                <a:latin typeface="微软雅黑" panose="020B0503020204020204" pitchFamily="34" charset="-122"/>
                <a:ea typeface="微软雅黑" panose="020B0503020204020204" pitchFamily="34" charset="-122"/>
              </a:rPr>
            </a:br>
            <a:r>
              <a:rPr lang="en-US" altLang="zh-CN" sz="3600" spc="600" dirty="0">
                <a:solidFill>
                  <a:schemeClr val="bg1"/>
                </a:solidFill>
                <a:latin typeface="微软雅黑" panose="020B0503020204020204" pitchFamily="34" charset="-122"/>
                <a:ea typeface="微软雅黑" panose="020B0503020204020204" pitchFamily="34" charset="-122"/>
              </a:rPr>
              <a:t>4</a:t>
            </a:r>
            <a:r>
              <a:rPr lang="zh-CN" altLang="en-US" sz="3600" spc="600" dirty="0">
                <a:solidFill>
                  <a:schemeClr val="bg1"/>
                </a:solidFill>
                <a:latin typeface="微软雅黑" panose="020B0503020204020204" pitchFamily="34" charset="-122"/>
                <a:ea typeface="微软雅黑" panose="020B0503020204020204" pitchFamily="34" charset="-122"/>
              </a:rPr>
              <a:t>周努力上</a:t>
            </a:r>
            <a:r>
              <a:rPr lang="en-US" altLang="zh-CN" sz="3600" spc="600" dirty="0">
                <a:solidFill>
                  <a:schemeClr val="bg1"/>
                </a:solidFill>
                <a:latin typeface="微软雅黑" panose="020B0503020204020204" pitchFamily="34" charset="-122"/>
                <a:ea typeface="微软雅黑" panose="020B0503020204020204" pitchFamily="34" charset="-122"/>
              </a:rPr>
              <a:t>TOP100</a:t>
            </a:r>
            <a:r>
              <a:rPr lang="zh-CN" altLang="en-US" sz="3600" spc="600" dirty="0">
                <a:solidFill>
                  <a:schemeClr val="bg1"/>
                </a:solidFill>
                <a:latin typeface="微软雅黑" panose="020B0503020204020204" pitchFamily="34" charset="-122"/>
                <a:ea typeface="微软雅黑" panose="020B0503020204020204" pitchFamily="34" charset="-122"/>
              </a:rPr>
              <a:t>！</a:t>
            </a:r>
            <a:endParaRPr lang="zh-CN" altLang="en-US" sz="3600" spc="600" dirty="0">
              <a:latin typeface="微软雅黑" panose="020B0503020204020204" pitchFamily="34" charset="-122"/>
              <a:ea typeface="微软雅黑" panose="020B0503020204020204" pitchFamily="34" charset="-122"/>
            </a:endParaRPr>
          </a:p>
        </p:txBody>
      </p:sp>
      <p:sp>
        <p:nvSpPr>
          <p:cNvPr id="7" name="标题 1"/>
          <p:cNvSpPr txBox="1"/>
          <p:nvPr/>
        </p:nvSpPr>
        <p:spPr>
          <a:xfrm>
            <a:off x="479425" y="999689"/>
            <a:ext cx="7808232" cy="5909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pc="600" dirty="0">
                <a:solidFill>
                  <a:srgbClr val="FFC000"/>
                </a:solidFill>
                <a:latin typeface="微软雅黑" panose="020B0503020204020204" pitchFamily="34" charset="-122"/>
                <a:ea typeface="微软雅黑" panose="020B0503020204020204" pitchFamily="34" charset="-122"/>
              </a:rPr>
              <a:t>请让我们一起立一个</a:t>
            </a:r>
            <a:r>
              <a:rPr lang="en-US" altLang="zh-CN" spc="600" dirty="0">
                <a:solidFill>
                  <a:srgbClr val="FFC000"/>
                </a:solidFill>
                <a:latin typeface="微软雅黑" panose="020B0503020204020204" pitchFamily="34" charset="-122"/>
                <a:ea typeface="微软雅黑" panose="020B0503020204020204" pitchFamily="34" charset="-122"/>
              </a:rPr>
              <a:t>flag</a:t>
            </a:r>
            <a:r>
              <a:rPr lang="zh-CN" altLang="en-US" spc="600" dirty="0">
                <a:solidFill>
                  <a:srgbClr val="FFC000"/>
                </a:solidFill>
                <a:latin typeface="微软雅黑" panose="020B0503020204020204" pitchFamily="34" charset="-122"/>
                <a:ea typeface="微软雅黑" panose="020B0503020204020204" pitchFamily="34" charset="-122"/>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2"/>
          </p:nvPr>
        </p:nvSpPr>
        <p:spPr>
          <a:xfrm>
            <a:off x="3262563" y="2343709"/>
            <a:ext cx="5955631" cy="497957"/>
          </a:xfrm>
        </p:spPr>
        <p:txBody>
          <a:bodyPr/>
          <a:lstStyle/>
          <a:p>
            <a:r>
              <a:rPr lang="zh-CN" altLang="en-US" sz="2400" b="1" spc="600" dirty="0">
                <a:solidFill>
                  <a:srgbClr val="FFC000"/>
                </a:solidFill>
              </a:rPr>
              <a:t>再小的细节，也值得被认真对待</a:t>
            </a:r>
          </a:p>
        </p:txBody>
      </p:sp>
      <p:sp>
        <p:nvSpPr>
          <p:cNvPr id="2" name="标题 1"/>
          <p:cNvSpPr>
            <a:spLocks noGrp="1"/>
          </p:cNvSpPr>
          <p:nvPr>
            <p:ph type="title" idx="4294967295"/>
          </p:nvPr>
        </p:nvSpPr>
        <p:spPr>
          <a:xfrm>
            <a:off x="0" y="611188"/>
            <a:ext cx="6786563" cy="590550"/>
          </a:xfrm>
          <a:prstGeom prst="rect">
            <a:avLst/>
          </a:prstGeom>
        </p:spPr>
        <p:txBody>
          <a:bodyPr/>
          <a:lstStyle/>
          <a:p>
            <a:r>
              <a:rPr lang="zh-CN" altLang="en-US" dirty="0"/>
              <a:t>结语</a:t>
            </a:r>
          </a:p>
        </p:txBody>
      </p:sp>
      <p:sp>
        <p:nvSpPr>
          <p:cNvPr id="8" name="文本框 7"/>
          <p:cNvSpPr txBox="1"/>
          <p:nvPr/>
        </p:nvSpPr>
        <p:spPr>
          <a:xfrm>
            <a:off x="10255169" y="2159043"/>
            <a:ext cx="7117105" cy="369332"/>
          </a:xfrm>
          <a:prstGeom prst="rect">
            <a:avLst/>
          </a:prstGeom>
        </p:spPr>
        <p:txBody>
          <a:bodyPr wrap="square">
            <a:spAutoFit/>
          </a:bodyPr>
          <a:lstStyle>
            <a:lvl1pPr indent="0" algn="ctr">
              <a:lnSpc>
                <a:spcPct val="120000"/>
              </a:lnSpc>
              <a:spcBef>
                <a:spcPts val="1000"/>
              </a:spcBef>
              <a:buFont typeface="Arial" panose="020B0604020202090204" pitchFamily="34" charset="0"/>
              <a:buNone/>
              <a:defRPr sz="2400" kern="0" spc="300">
                <a:solidFill>
                  <a:schemeClr val="bg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8660524" y="1817397"/>
            <a:ext cx="1716752" cy="1716752"/>
          </a:xfrm>
          <a:prstGeom prst="rect">
            <a:avLst/>
          </a:prstGeom>
        </p:spPr>
      </p:pic>
      <p:sp>
        <p:nvSpPr>
          <p:cNvPr id="2" name="文本框 1"/>
          <p:cNvSpPr txBox="1"/>
          <p:nvPr/>
        </p:nvSpPr>
        <p:spPr>
          <a:xfrm>
            <a:off x="2859729" y="3164817"/>
            <a:ext cx="2855269" cy="369332"/>
          </a:xfrm>
          <a:prstGeom prst="rect">
            <a:avLst/>
          </a:prstGeom>
        </p:spPr>
        <p:txBody>
          <a:bodyPr wrap="none" rtlCol="0">
            <a:spAutoFit/>
          </a:bodyPr>
          <a:lstStyle/>
          <a:p>
            <a:pPr algn="l"/>
            <a:r>
              <a:rPr lang="en-US" altLang="zh-CN" dirty="0">
                <a:solidFill>
                  <a:schemeClr val="bg1"/>
                </a:solidFill>
              </a:rPr>
              <a:t>service@deepshare.net.</a:t>
            </a:r>
            <a:r>
              <a:rPr lang="en-US" altLang="zh-CN" dirty="0"/>
              <a:t>net</a:t>
            </a:r>
            <a:endParaRPr lang="zh-CN" altLang="en-US"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8999" y="2366859"/>
            <a:ext cx="9119409" cy="922020"/>
          </a:xfrm>
        </p:spPr>
        <p:txBody>
          <a:bodyPr/>
          <a:lstStyle/>
          <a:p>
            <a:r>
              <a:rPr lang="en-US" altLang="zh-CN" dirty="0"/>
              <a:t>1</a:t>
            </a:r>
            <a:r>
              <a:rPr lang="zh-CN" altLang="en-US" dirty="0"/>
              <a:t> 赛题分析</a:t>
            </a:r>
          </a:p>
        </p:txBody>
      </p:sp>
      <p:sp>
        <p:nvSpPr>
          <p:cNvPr id="3" name="副标题 2"/>
          <p:cNvSpPr>
            <a:spLocks noGrp="1"/>
          </p:cNvSpPr>
          <p:nvPr>
            <p:ph type="body" sz="quarter" idx="10"/>
          </p:nvPr>
        </p:nvSpPr>
        <p:spPr/>
        <p:txBody>
          <a:bodyPr/>
          <a:lstStyle/>
          <a:p>
            <a:r>
              <a:rPr lang="en-US" altLang="zh-CN" dirty="0">
                <a:solidFill>
                  <a:schemeClr val="bg1">
                    <a:lumMod val="85000"/>
                  </a:schemeClr>
                </a:solidFill>
              </a:rPr>
              <a:t>Competition Analysis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赛题分析</a:t>
            </a:r>
          </a:p>
        </p:txBody>
      </p:sp>
      <p:sp>
        <p:nvSpPr>
          <p:cNvPr id="6" name="内容占位符 5"/>
          <p:cNvSpPr>
            <a:spLocks noGrp="1"/>
          </p:cNvSpPr>
          <p:nvPr>
            <p:ph sz="quarter" idx="10"/>
          </p:nvPr>
        </p:nvSpPr>
        <p:spPr>
          <a:xfrm>
            <a:off x="487791" y="1987223"/>
            <a:ext cx="11233152" cy="2305873"/>
          </a:xfrm>
        </p:spPr>
        <p:txBody>
          <a:bodyPr/>
          <a:lstStyle/>
          <a:p>
            <a:pPr>
              <a:buFont typeface="Wingdings" panose="05000000000000000000" pitchFamily="2" charset="2"/>
            </a:pPr>
            <a:r>
              <a:rPr lang="zh-CN" altLang="en-US" spc="130" dirty="0">
                <a:solidFill>
                  <a:schemeClr val="accent4">
                    <a:lumMod val="60000"/>
                    <a:lumOff val="40000"/>
                  </a:schemeClr>
                </a:solidFill>
              </a:rPr>
              <a:t>目标</a:t>
            </a:r>
            <a:r>
              <a:rPr lang="zh-CN" altLang="en-US" sz="1800" spc="130" dirty="0">
                <a:solidFill>
                  <a:schemeClr val="accent4">
                    <a:lumMod val="60000"/>
                    <a:lumOff val="40000"/>
                  </a:schemeClr>
                </a:solidFill>
              </a:rPr>
              <a:t>：</a:t>
            </a:r>
            <a:r>
              <a:rPr lang="zh-CN" altLang="en-US" sz="1800" spc="130" dirty="0">
                <a:solidFill>
                  <a:schemeClr val="bg1"/>
                </a:solidFill>
              </a:rPr>
              <a:t>这项竞赛由全球顶尖量化私募</a:t>
            </a:r>
            <a:r>
              <a:rPr lang="en-US" altLang="zh-CN" sz="1800" spc="130" dirty="0">
                <a:solidFill>
                  <a:schemeClr val="bg1"/>
                </a:solidFill>
              </a:rPr>
              <a:t>Jane</a:t>
            </a:r>
            <a:r>
              <a:rPr lang="zh-CN" altLang="en-US" sz="1800" spc="130" dirty="0">
                <a:solidFill>
                  <a:schemeClr val="bg1"/>
                </a:solidFill>
              </a:rPr>
              <a:t> </a:t>
            </a:r>
            <a:r>
              <a:rPr lang="en-US" altLang="zh-CN" sz="1800" spc="130" dirty="0">
                <a:solidFill>
                  <a:schemeClr val="bg1"/>
                </a:solidFill>
              </a:rPr>
              <a:t>Street</a:t>
            </a:r>
            <a:r>
              <a:rPr lang="zh-CN" altLang="en-US" sz="1800" spc="130" dirty="0">
                <a:solidFill>
                  <a:schemeClr val="bg1"/>
                </a:solidFill>
              </a:rPr>
              <a:t>举办，竞赛要求参赛者根据该公司生产系统中产生的真实的匿名化数据，建立量化模型对未来的金融数据进行预测</a:t>
            </a:r>
            <a:endParaRPr lang="en-US" altLang="zh-CN" sz="1800" spc="130" dirty="0">
              <a:solidFill>
                <a:schemeClr val="bg1"/>
              </a:solidFill>
            </a:endParaRPr>
          </a:p>
          <a:p>
            <a:pPr>
              <a:buFont typeface="Wingdings" panose="05000000000000000000" pitchFamily="2" charset="2"/>
            </a:pPr>
            <a:r>
              <a:rPr lang="zh-CN" altLang="en-US" spc="130" dirty="0">
                <a:solidFill>
                  <a:schemeClr val="accent4">
                    <a:lumMod val="60000"/>
                    <a:lumOff val="40000"/>
                  </a:schemeClr>
                </a:solidFill>
              </a:rPr>
              <a:t>问题转化：</a:t>
            </a:r>
            <a:r>
              <a:rPr lang="zh-CN" altLang="en-US" spc="130" dirty="0">
                <a:solidFill>
                  <a:schemeClr val="bg1"/>
                </a:solidFill>
              </a:rPr>
              <a:t>回归问题</a:t>
            </a:r>
            <a:endParaRPr lang="en-US" altLang="zh-CN" spc="130" dirty="0">
              <a:solidFill>
                <a:schemeClr val="bg1"/>
              </a:solidFill>
            </a:endParaRPr>
          </a:p>
          <a:p>
            <a:pPr>
              <a:buFont typeface="Wingdings" panose="05000000000000000000" pitchFamily="2" charset="2"/>
            </a:pPr>
            <a:r>
              <a:rPr lang="zh-CN" altLang="en-US" spc="130" dirty="0">
                <a:solidFill>
                  <a:schemeClr val="accent4">
                    <a:lumMod val="60000"/>
                    <a:lumOff val="40000"/>
                  </a:schemeClr>
                </a:solidFill>
              </a:rPr>
              <a:t>模型</a:t>
            </a:r>
            <a:r>
              <a:rPr lang="en-US" altLang="zh-CN" spc="130" dirty="0">
                <a:solidFill>
                  <a:schemeClr val="accent4">
                    <a:lumMod val="60000"/>
                    <a:lumOff val="40000"/>
                  </a:schemeClr>
                </a:solidFill>
              </a:rPr>
              <a:t>pipeline</a:t>
            </a:r>
            <a:r>
              <a:rPr lang="zh-CN" altLang="en-US" spc="130" dirty="0">
                <a:solidFill>
                  <a:schemeClr val="accent4">
                    <a:lumMod val="60000"/>
                    <a:lumOff val="40000"/>
                  </a:schemeClr>
                </a:solidFill>
              </a:rPr>
              <a:t>：</a:t>
            </a:r>
            <a:endParaRPr lang="en-US" altLang="zh-CN" spc="130" dirty="0">
              <a:solidFill>
                <a:schemeClr val="accent4">
                  <a:lumMod val="60000"/>
                  <a:lumOff val="40000"/>
                </a:schemeClr>
              </a:solidFill>
            </a:endParaRPr>
          </a:p>
          <a:p>
            <a:pPr>
              <a:buFont typeface="Wingdings" panose="05000000000000000000" pitchFamily="2" charset="2"/>
            </a:pPr>
            <a:r>
              <a:rPr lang="en-US" altLang="zh-CN" spc="130" dirty="0">
                <a:solidFill>
                  <a:schemeClr val="bg1"/>
                </a:solidFill>
              </a:rPr>
              <a:t>EDA + </a:t>
            </a:r>
            <a:r>
              <a:rPr lang="zh-CN" altLang="en-US" spc="130" dirty="0">
                <a:solidFill>
                  <a:schemeClr val="bg1"/>
                </a:solidFill>
              </a:rPr>
              <a:t>特征工程</a:t>
            </a:r>
            <a:r>
              <a:rPr lang="en-US" altLang="zh-CN" spc="130" dirty="0">
                <a:solidFill>
                  <a:schemeClr val="bg1"/>
                </a:solidFill>
              </a:rPr>
              <a:t> + </a:t>
            </a:r>
            <a:r>
              <a:rPr lang="zh-CN" altLang="en-US" spc="130" dirty="0">
                <a:solidFill>
                  <a:schemeClr val="bg1"/>
                </a:solidFill>
              </a:rPr>
              <a:t>特征选择</a:t>
            </a:r>
            <a:r>
              <a:rPr lang="en-US" altLang="zh-CN" spc="130" dirty="0">
                <a:solidFill>
                  <a:schemeClr val="bg1"/>
                </a:solidFill>
              </a:rPr>
              <a:t> + </a:t>
            </a:r>
            <a:r>
              <a:rPr lang="zh-CN" altLang="en-US" spc="130" dirty="0">
                <a:solidFill>
                  <a:schemeClr val="bg1"/>
                </a:solidFill>
              </a:rPr>
              <a:t>模型选择（树模型、</a:t>
            </a:r>
            <a:r>
              <a:rPr lang="en-US" altLang="zh-CN" spc="130" dirty="0">
                <a:solidFill>
                  <a:schemeClr val="bg1"/>
                </a:solidFill>
              </a:rPr>
              <a:t>NN</a:t>
            </a:r>
            <a:r>
              <a:rPr lang="zh-CN" altLang="en-US" spc="130" dirty="0">
                <a:solidFill>
                  <a:schemeClr val="bg1"/>
                </a:solidFill>
              </a:rPr>
              <a:t>模型）</a:t>
            </a:r>
            <a:endParaRPr lang="en-US" altLang="zh-CN" spc="130" dirty="0">
              <a:solidFill>
                <a:schemeClr val="bg1"/>
              </a:solidFill>
            </a:endParaRPr>
          </a:p>
          <a:p>
            <a:pPr>
              <a:lnSpc>
                <a:spcPct val="150000"/>
              </a:lnSpc>
            </a:pPr>
            <a:endParaRPr lang="en-US" altLang="zh-CN" sz="1800" spc="130" dirty="0">
              <a:solidFill>
                <a:srgbClr val="66FFFF"/>
              </a:solidFill>
            </a:endParaRPr>
          </a:p>
          <a:p>
            <a:endParaRPr lang="en-US" altLang="zh-CN" sz="1800" spc="130" dirty="0">
              <a:solidFill>
                <a:schemeClr val="bg1"/>
              </a:solidFill>
            </a:endParaRPr>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lumMod val="85000"/>
                  </a:schemeClr>
                </a:solidFill>
                <a:sym typeface="+mn-ea"/>
              </a:rPr>
              <a:t>Competition Analysis</a:t>
            </a:r>
            <a:endParaRPr lang="zh-CN" altLang="en-US" dirty="0">
              <a:solidFill>
                <a:schemeClr val="bg1"/>
              </a:solidFill>
            </a:endParaRPr>
          </a:p>
        </p:txBody>
      </p:sp>
      <p:sp>
        <p:nvSpPr>
          <p:cNvPr id="7" name="Right Arrow 6"/>
          <p:cNvSpPr/>
          <p:nvPr/>
        </p:nvSpPr>
        <p:spPr>
          <a:xfrm rot="5400000">
            <a:off x="4771086" y="4689143"/>
            <a:ext cx="720090" cy="360045"/>
          </a:xfrm>
          <a:prstGeom prst="rightArrow">
            <a:avLst/>
          </a:prstGeom>
          <a:solidFill>
            <a:srgbClr val="FFFF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 name="Text Box 10"/>
          <p:cNvSpPr txBox="1"/>
          <p:nvPr/>
        </p:nvSpPr>
        <p:spPr>
          <a:xfrm>
            <a:off x="983432" y="5582277"/>
            <a:ext cx="8352928" cy="369332"/>
          </a:xfrm>
          <a:prstGeom prst="rect">
            <a:avLst/>
          </a:prstGeom>
        </p:spPr>
        <p:txBody>
          <a:bodyPr wrap="square">
            <a:spAutoFit/>
          </a:bodyPr>
          <a:lstStyle/>
          <a:p>
            <a:r>
              <a:rPr lang="zh-CN" altLang="en-US" kern="0" spc="200" dirty="0">
                <a:solidFill>
                  <a:schemeClr val="bg1"/>
                </a:solidFill>
                <a:latin typeface="思源黑体 CN Regular" panose="020B0500000000000000" pitchFamily="34" charset="-122"/>
                <a:ea typeface="思源黑体 CN Regular" panose="020B0500000000000000" pitchFamily="34" charset="-122"/>
              </a:rPr>
              <a:t>将不同模型的预测结果进行融合，得到对样本外结果预测能力更好的结果</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赛题分析</a:t>
            </a:r>
          </a:p>
        </p:txBody>
      </p:sp>
      <p:sp>
        <p:nvSpPr>
          <p:cNvPr id="6" name="内容占位符 5"/>
          <p:cNvSpPr>
            <a:spLocks noGrp="1"/>
          </p:cNvSpPr>
          <p:nvPr>
            <p:ph sz="quarter" idx="10"/>
          </p:nvPr>
        </p:nvSpPr>
        <p:spPr>
          <a:xfrm>
            <a:off x="487791" y="1987223"/>
            <a:ext cx="11233152" cy="4754145"/>
          </a:xfrm>
        </p:spPr>
        <p:txBody>
          <a:bodyPr/>
          <a:lstStyle/>
          <a:p>
            <a:r>
              <a:rPr lang="zh-CN" altLang="en-US" sz="1800" spc="130" dirty="0">
                <a:solidFill>
                  <a:schemeClr val="accent4">
                    <a:lumMod val="60000"/>
                    <a:lumOff val="40000"/>
                  </a:schemeClr>
                </a:solidFill>
              </a:rPr>
              <a:t>评估</a:t>
            </a:r>
            <a:r>
              <a:rPr lang="en-US" altLang="zh-CN" sz="1800" spc="130" dirty="0">
                <a:solidFill>
                  <a:schemeClr val="accent4">
                    <a:lumMod val="60000"/>
                    <a:lumOff val="40000"/>
                  </a:schemeClr>
                </a:solidFill>
              </a:rPr>
              <a:t>metric</a:t>
            </a:r>
            <a:r>
              <a:rPr lang="zh-CN" altLang="en-US" sz="1800" spc="130" dirty="0">
                <a:solidFill>
                  <a:schemeClr val="accent4">
                    <a:lumMod val="60000"/>
                    <a:lumOff val="40000"/>
                  </a:schemeClr>
                </a:solidFill>
              </a:rPr>
              <a:t>：</a:t>
            </a:r>
            <a:r>
              <a:rPr lang="zh-CN" altLang="en-US" sz="1800" spc="130" dirty="0">
                <a:solidFill>
                  <a:schemeClr val="bg1"/>
                </a:solidFill>
              </a:rPr>
              <a:t>对于</a:t>
            </a:r>
            <a:r>
              <a:rPr lang="en-US" altLang="zh-CN" sz="1800" spc="130" dirty="0">
                <a:solidFill>
                  <a:schemeClr val="bg1"/>
                </a:solidFill>
              </a:rPr>
              <a:t>responder6</a:t>
            </a:r>
            <a:r>
              <a:rPr lang="zh-CN" altLang="en-US" sz="1800" spc="130" dirty="0">
                <a:solidFill>
                  <a:schemeClr val="bg1"/>
                </a:solidFill>
              </a:rPr>
              <a:t>的</a:t>
            </a:r>
            <a:r>
              <a:rPr lang="en-US" altLang="zh-CN" sz="1800" spc="130" dirty="0">
                <a:solidFill>
                  <a:schemeClr val="bg1"/>
                </a:solidFill>
              </a:rPr>
              <a:t>zero-mean</a:t>
            </a:r>
            <a:r>
              <a:rPr lang="zh-CN" altLang="en-US" sz="1800" spc="130" dirty="0">
                <a:solidFill>
                  <a:schemeClr val="bg1"/>
                </a:solidFill>
              </a:rPr>
              <a:t> </a:t>
            </a:r>
            <a:r>
              <a:rPr lang="en-US" altLang="zh-CN" sz="1800" spc="130" dirty="0">
                <a:solidFill>
                  <a:schemeClr val="bg1"/>
                </a:solidFill>
              </a:rPr>
              <a:t>R-Squared</a:t>
            </a:r>
            <a:r>
              <a:rPr lang="zh-CN" altLang="en-US" sz="1800" spc="130" dirty="0">
                <a:solidFill>
                  <a:schemeClr val="bg1"/>
                </a:solidFill>
              </a:rPr>
              <a:t> </a:t>
            </a:r>
            <a:r>
              <a:rPr lang="en-US" altLang="zh-CN" sz="1800" spc="130" dirty="0">
                <a:solidFill>
                  <a:schemeClr val="bg1"/>
                </a:solidFill>
              </a:rPr>
              <a:t>Score</a:t>
            </a:r>
          </a:p>
          <a:p>
            <a:endParaRPr lang="en-US" altLang="zh-CN" sz="1800" spc="130" dirty="0">
              <a:solidFill>
                <a:schemeClr val="accent4">
                  <a:lumMod val="60000"/>
                  <a:lumOff val="40000"/>
                </a:schemeClr>
              </a:solidFill>
            </a:endParaRPr>
          </a:p>
          <a:p>
            <a:pPr>
              <a:buFont typeface="Wingdings" panose="05000000000000000000" pitchFamily="2" charset="2"/>
            </a:pPr>
            <a:endParaRPr lang="en-US" altLang="zh-CN" spc="130" dirty="0">
              <a:solidFill>
                <a:schemeClr val="accent4">
                  <a:lumMod val="60000"/>
                  <a:lumOff val="40000"/>
                </a:schemeClr>
              </a:solidFill>
            </a:endParaRPr>
          </a:p>
          <a:p>
            <a:pPr algn="l" fontAlgn="base"/>
            <a:r>
              <a:rPr lang="zh-CN" altLang="en-US" spc="130" dirty="0">
                <a:solidFill>
                  <a:schemeClr val="accent4">
                    <a:lumMod val="60000"/>
                    <a:lumOff val="40000"/>
                  </a:schemeClr>
                </a:solidFill>
              </a:rPr>
              <a:t>最后提交个数：</a:t>
            </a:r>
            <a:r>
              <a:rPr lang="en-US" altLang="zh-CN" sz="2000" spc="130" dirty="0">
                <a:solidFill>
                  <a:schemeClr val="bg1"/>
                </a:solidFill>
              </a:rPr>
              <a:t>2</a:t>
            </a:r>
            <a:r>
              <a:rPr lang="zh-CN" altLang="en-US" spc="130" dirty="0">
                <a:solidFill>
                  <a:schemeClr val="bg1"/>
                </a:solidFill>
              </a:rPr>
              <a:t>个</a:t>
            </a:r>
            <a:endParaRPr lang="en-US" altLang="zh-CN" spc="130" dirty="0">
              <a:solidFill>
                <a:schemeClr val="accent4">
                  <a:lumMod val="60000"/>
                  <a:lumOff val="40000"/>
                </a:schemeClr>
              </a:solidFill>
            </a:endParaRPr>
          </a:p>
          <a:p>
            <a:pPr algn="l" fontAlgn="base"/>
            <a:r>
              <a:rPr lang="zh-CN" altLang="en-US" spc="130" dirty="0">
                <a:solidFill>
                  <a:schemeClr val="accent4">
                    <a:lumMod val="60000"/>
                    <a:lumOff val="40000"/>
                  </a:schemeClr>
                </a:solidFill>
              </a:rPr>
              <a:t>比赛周期：</a:t>
            </a:r>
            <a:endParaRPr lang="en-US" altLang="zh-CN" spc="130" dirty="0">
              <a:solidFill>
                <a:schemeClr val="accent4">
                  <a:lumMod val="60000"/>
                  <a:lumOff val="40000"/>
                </a:schemeClr>
              </a:solidFill>
            </a:endParaRPr>
          </a:p>
          <a:p>
            <a:pPr algn="l" fontAlgn="base"/>
            <a:r>
              <a:rPr lang="zh-CN" altLang="en-US" sz="1600" spc="130" dirty="0">
                <a:solidFill>
                  <a:schemeClr val="bg1"/>
                </a:solidFill>
                <a:latin typeface="inherit"/>
              </a:rPr>
              <a:t>参赛时间：</a:t>
            </a:r>
            <a:endParaRPr lang="en-US" altLang="zh-CN" sz="1600" spc="130" dirty="0">
              <a:solidFill>
                <a:schemeClr val="bg1"/>
              </a:solidFill>
              <a:latin typeface="inherit"/>
            </a:endParaRPr>
          </a:p>
          <a:p>
            <a:pPr marL="285750" indent="-285750" algn="l" fontAlgn="base">
              <a:buFont typeface="Arial" panose="020B0604020202020204" pitchFamily="34" charset="0"/>
              <a:buChar char="•"/>
            </a:pPr>
            <a:r>
              <a:rPr lang="en-US" altLang="zh-CN" sz="1600" spc="130" dirty="0">
                <a:solidFill>
                  <a:schemeClr val="bg1"/>
                </a:solidFill>
                <a:latin typeface="inherit"/>
              </a:rPr>
              <a:t>2024</a:t>
            </a:r>
            <a:r>
              <a:rPr lang="zh-CN" altLang="en-US" sz="1600" spc="130" dirty="0">
                <a:solidFill>
                  <a:schemeClr val="bg1"/>
                </a:solidFill>
                <a:latin typeface="inherit"/>
              </a:rPr>
              <a:t>年</a:t>
            </a:r>
            <a:r>
              <a:rPr lang="en-US" altLang="zh-CN" sz="1600" spc="130" dirty="0">
                <a:solidFill>
                  <a:schemeClr val="bg1"/>
                </a:solidFill>
                <a:latin typeface="inherit"/>
              </a:rPr>
              <a:t>10</a:t>
            </a:r>
            <a:r>
              <a:rPr lang="zh-CN" altLang="en-US" sz="1600" spc="130" dirty="0">
                <a:solidFill>
                  <a:schemeClr val="bg1"/>
                </a:solidFill>
                <a:latin typeface="inherit"/>
              </a:rPr>
              <a:t>月</a:t>
            </a:r>
            <a:r>
              <a:rPr lang="en-US" altLang="zh-CN" sz="1600" spc="130" dirty="0">
                <a:solidFill>
                  <a:schemeClr val="bg1"/>
                </a:solidFill>
                <a:latin typeface="inherit"/>
              </a:rPr>
              <a:t>14</a:t>
            </a:r>
            <a:r>
              <a:rPr lang="zh-CN" altLang="en-US" sz="1600" spc="130" dirty="0">
                <a:solidFill>
                  <a:schemeClr val="bg1"/>
                </a:solidFill>
                <a:latin typeface="inherit"/>
              </a:rPr>
              <a:t>日 </a:t>
            </a:r>
            <a:r>
              <a:rPr lang="en-US" altLang="zh-CN" sz="1600" spc="130" dirty="0">
                <a:solidFill>
                  <a:schemeClr val="bg1"/>
                </a:solidFill>
                <a:latin typeface="inherit"/>
              </a:rPr>
              <a:t>-</a:t>
            </a:r>
            <a:r>
              <a:rPr lang="zh-CN" altLang="en-US" sz="1600" spc="130" dirty="0">
                <a:solidFill>
                  <a:schemeClr val="bg1"/>
                </a:solidFill>
                <a:latin typeface="inherit"/>
              </a:rPr>
              <a:t> 开始日期</a:t>
            </a:r>
            <a:endParaRPr lang="en-US" altLang="zh-CN" sz="1600" spc="130" dirty="0">
              <a:solidFill>
                <a:schemeClr val="bg1"/>
              </a:solidFill>
              <a:latin typeface="inherit"/>
            </a:endParaRPr>
          </a:p>
          <a:p>
            <a:pPr marL="285750" indent="-285750" algn="l" fontAlgn="base">
              <a:buFont typeface="Arial" panose="020B0604020202020204" pitchFamily="34" charset="0"/>
              <a:buChar char="•"/>
            </a:pPr>
            <a:r>
              <a:rPr lang="en-US" altLang="zh-CN" sz="1600" spc="130" dirty="0">
                <a:solidFill>
                  <a:schemeClr val="bg1"/>
                </a:solidFill>
                <a:latin typeface="inherit"/>
              </a:rPr>
              <a:t>2025</a:t>
            </a:r>
            <a:r>
              <a:rPr lang="zh-CN" altLang="en-US" sz="1600" spc="130" dirty="0">
                <a:solidFill>
                  <a:schemeClr val="bg1"/>
                </a:solidFill>
                <a:latin typeface="inherit"/>
              </a:rPr>
              <a:t>年</a:t>
            </a:r>
            <a:r>
              <a:rPr lang="en-US" altLang="zh-CN" sz="1600" spc="130" dirty="0">
                <a:solidFill>
                  <a:schemeClr val="bg1"/>
                </a:solidFill>
                <a:latin typeface="inherit"/>
              </a:rPr>
              <a:t>1</a:t>
            </a:r>
            <a:r>
              <a:rPr lang="zh-CN" altLang="en-US" sz="1600" spc="130" dirty="0">
                <a:solidFill>
                  <a:schemeClr val="bg1"/>
                </a:solidFill>
                <a:latin typeface="inherit"/>
              </a:rPr>
              <a:t>月</a:t>
            </a:r>
            <a:r>
              <a:rPr lang="en-US" altLang="zh-CN" sz="1600" spc="130" dirty="0">
                <a:solidFill>
                  <a:schemeClr val="bg1"/>
                </a:solidFill>
                <a:latin typeface="inherit"/>
              </a:rPr>
              <a:t>6</a:t>
            </a:r>
            <a:r>
              <a:rPr lang="zh-CN" altLang="en-US" sz="1600" spc="130" dirty="0">
                <a:solidFill>
                  <a:schemeClr val="bg1"/>
                </a:solidFill>
                <a:latin typeface="inherit"/>
              </a:rPr>
              <a:t>日 </a:t>
            </a:r>
            <a:r>
              <a:rPr lang="en-US" altLang="zh-CN" sz="1600" spc="130" dirty="0">
                <a:solidFill>
                  <a:schemeClr val="bg1"/>
                </a:solidFill>
                <a:latin typeface="inherit"/>
              </a:rPr>
              <a:t>-</a:t>
            </a:r>
            <a:r>
              <a:rPr lang="zh-CN" altLang="en-US" sz="1600" spc="130" dirty="0">
                <a:solidFill>
                  <a:schemeClr val="bg1"/>
                </a:solidFill>
                <a:latin typeface="inherit"/>
              </a:rPr>
              <a:t> 最后报名参赛日期及组队截止日期 </a:t>
            </a:r>
            <a:endParaRPr lang="en-US" altLang="zh-CN" sz="1600" spc="130" dirty="0">
              <a:solidFill>
                <a:schemeClr val="bg1"/>
              </a:solidFill>
              <a:latin typeface="inherit"/>
            </a:endParaRPr>
          </a:p>
          <a:p>
            <a:pPr marL="285750" indent="-285750" algn="l" fontAlgn="base">
              <a:buFont typeface="Arial" panose="020B0604020202020204" pitchFamily="34" charset="0"/>
              <a:buChar char="•"/>
            </a:pPr>
            <a:r>
              <a:rPr lang="en-US" altLang="zh-CN" sz="1600" spc="130" dirty="0">
                <a:solidFill>
                  <a:schemeClr val="bg1"/>
                </a:solidFill>
                <a:latin typeface="inherit"/>
              </a:rPr>
              <a:t>2025</a:t>
            </a:r>
            <a:r>
              <a:rPr lang="zh-CN" altLang="en-US" sz="1600" spc="130" dirty="0">
                <a:solidFill>
                  <a:schemeClr val="bg1"/>
                </a:solidFill>
                <a:latin typeface="inherit"/>
              </a:rPr>
              <a:t>年</a:t>
            </a:r>
            <a:r>
              <a:rPr lang="en-US" altLang="zh-CN" sz="1600" spc="130" dirty="0">
                <a:solidFill>
                  <a:schemeClr val="bg1"/>
                </a:solidFill>
                <a:latin typeface="inherit"/>
              </a:rPr>
              <a:t>1</a:t>
            </a:r>
            <a:r>
              <a:rPr lang="zh-CN" altLang="en-US" sz="1600" spc="130" dirty="0">
                <a:solidFill>
                  <a:schemeClr val="bg1"/>
                </a:solidFill>
                <a:latin typeface="inherit"/>
              </a:rPr>
              <a:t>月</a:t>
            </a:r>
            <a:r>
              <a:rPr lang="en-US" altLang="zh-CN" sz="1600" spc="130" dirty="0">
                <a:solidFill>
                  <a:schemeClr val="bg1"/>
                </a:solidFill>
                <a:latin typeface="inherit"/>
              </a:rPr>
              <a:t>13</a:t>
            </a:r>
            <a:r>
              <a:rPr lang="zh-CN" altLang="en-US" sz="1600" spc="130" dirty="0">
                <a:solidFill>
                  <a:schemeClr val="bg1"/>
                </a:solidFill>
                <a:latin typeface="inherit"/>
              </a:rPr>
              <a:t>日 </a:t>
            </a:r>
            <a:r>
              <a:rPr lang="en-US" altLang="zh-CN" sz="1600" spc="130" dirty="0">
                <a:solidFill>
                  <a:schemeClr val="bg1"/>
                </a:solidFill>
                <a:latin typeface="inherit"/>
              </a:rPr>
              <a:t>-</a:t>
            </a:r>
            <a:r>
              <a:rPr lang="zh-CN" altLang="en-US" sz="1600" spc="130" dirty="0">
                <a:solidFill>
                  <a:schemeClr val="bg1"/>
                </a:solidFill>
                <a:latin typeface="inherit"/>
              </a:rPr>
              <a:t> 最后提交日期</a:t>
            </a:r>
            <a:endParaRPr lang="en-US" altLang="zh-CN" sz="1600" spc="130" dirty="0">
              <a:solidFill>
                <a:schemeClr val="bg1"/>
              </a:solidFill>
              <a:latin typeface="inherit"/>
            </a:endParaRPr>
          </a:p>
          <a:p>
            <a:pPr algn="l" fontAlgn="base"/>
            <a:r>
              <a:rPr lang="zh-CN" altLang="en-US" sz="1600" spc="130" dirty="0">
                <a:solidFill>
                  <a:schemeClr val="bg1"/>
                </a:solidFill>
                <a:latin typeface="inherit"/>
              </a:rPr>
              <a:t>预测时间：</a:t>
            </a:r>
            <a:endParaRPr lang="en-US" altLang="zh-CN" sz="1600" spc="130" dirty="0">
              <a:solidFill>
                <a:schemeClr val="bg1"/>
              </a:solidFill>
              <a:latin typeface="inherit"/>
            </a:endParaRPr>
          </a:p>
          <a:p>
            <a:pPr marL="285750" indent="-285750" algn="l" fontAlgn="base">
              <a:buFont typeface="Arial" panose="020B0604020202020204" pitchFamily="34" charset="0"/>
              <a:buChar char="•"/>
            </a:pPr>
            <a:r>
              <a:rPr lang="en-US" altLang="zh-CN" sz="1600" spc="130" dirty="0">
                <a:solidFill>
                  <a:schemeClr val="bg1"/>
                </a:solidFill>
                <a:latin typeface="inherit"/>
              </a:rPr>
              <a:t>2025</a:t>
            </a:r>
            <a:r>
              <a:rPr lang="zh-CN" altLang="en-US" sz="1600" spc="130" dirty="0">
                <a:solidFill>
                  <a:schemeClr val="bg1"/>
                </a:solidFill>
                <a:latin typeface="inherit"/>
              </a:rPr>
              <a:t>年</a:t>
            </a:r>
            <a:r>
              <a:rPr lang="en-US" altLang="zh-CN" sz="1600" spc="130" dirty="0">
                <a:solidFill>
                  <a:schemeClr val="bg1"/>
                </a:solidFill>
                <a:latin typeface="inherit"/>
              </a:rPr>
              <a:t>7</a:t>
            </a:r>
            <a:r>
              <a:rPr lang="zh-CN" altLang="en-US" sz="1600" spc="130" dirty="0">
                <a:solidFill>
                  <a:schemeClr val="bg1"/>
                </a:solidFill>
                <a:latin typeface="inherit"/>
              </a:rPr>
              <a:t>月</a:t>
            </a:r>
            <a:r>
              <a:rPr lang="en-US" altLang="zh-CN" sz="1600" spc="130" dirty="0">
                <a:solidFill>
                  <a:schemeClr val="bg1"/>
                </a:solidFill>
                <a:latin typeface="inherit"/>
              </a:rPr>
              <a:t>12</a:t>
            </a:r>
            <a:r>
              <a:rPr lang="zh-CN" altLang="en-US" sz="1600" spc="130" dirty="0">
                <a:solidFill>
                  <a:schemeClr val="bg1"/>
                </a:solidFill>
                <a:latin typeface="inherit"/>
              </a:rPr>
              <a:t>日 </a:t>
            </a:r>
            <a:r>
              <a:rPr lang="en-US" altLang="zh-CN" sz="1600" spc="130" dirty="0">
                <a:solidFill>
                  <a:schemeClr val="bg1"/>
                </a:solidFill>
                <a:latin typeface="inherit"/>
              </a:rPr>
              <a:t>–</a:t>
            </a:r>
            <a:r>
              <a:rPr lang="zh-CN" altLang="en-US" sz="1600" spc="130" dirty="0">
                <a:solidFill>
                  <a:schemeClr val="bg1"/>
                </a:solidFill>
                <a:latin typeface="inherit"/>
              </a:rPr>
              <a:t> 比赛结束日期（在此之前会周期性的根据真实的市场数据对选手的两个提交进行评估）</a:t>
            </a:r>
            <a:endParaRPr lang="en-US" altLang="zh-CN" sz="1600" spc="130" dirty="0">
              <a:solidFill>
                <a:schemeClr val="bg1"/>
              </a:solidFill>
              <a:latin typeface="inherit"/>
            </a:endParaRPr>
          </a:p>
          <a:p>
            <a:pPr algn="l" fontAlgn="base"/>
            <a:endParaRPr lang="en" altLang="zh-CN" sz="1600" spc="130" dirty="0">
              <a:solidFill>
                <a:srgbClr val="3C4043"/>
              </a:solidFill>
              <a:latin typeface="inherit"/>
            </a:endParaRPr>
          </a:p>
          <a:p>
            <a:pPr algn="l" fontAlgn="base"/>
            <a:endParaRPr lang="en" altLang="zh-CN" sz="1600" b="0" i="0" u="none" strike="noStrike" dirty="0">
              <a:solidFill>
                <a:srgbClr val="3C4043"/>
              </a:solidFill>
              <a:effectLst/>
              <a:latin typeface="inherit"/>
            </a:endParaRPr>
          </a:p>
          <a:p>
            <a:pPr>
              <a:buFont typeface="Wingdings" panose="05000000000000000000" pitchFamily="2" charset="2"/>
            </a:pPr>
            <a:endParaRPr lang="en-US" altLang="zh-CN" sz="1800" spc="130" dirty="0">
              <a:solidFill>
                <a:srgbClr val="66FFFF"/>
              </a:solidFill>
            </a:endParaRPr>
          </a:p>
          <a:p>
            <a:endParaRPr lang="en-US" altLang="zh-CN" sz="1800" spc="130" dirty="0">
              <a:solidFill>
                <a:schemeClr val="bg1"/>
              </a:solidFill>
            </a:endParaRPr>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lumMod val="85000"/>
                  </a:schemeClr>
                </a:solidFill>
                <a:sym typeface="+mn-ea"/>
              </a:rPr>
              <a:t>Competition Analysis</a:t>
            </a:r>
            <a:endParaRPr lang="zh-CN" altLang="en-US" dirty="0">
              <a:solidFill>
                <a:schemeClr val="bg1"/>
              </a:solidFill>
            </a:endParaRPr>
          </a:p>
        </p:txBody>
      </p:sp>
      <p:pic>
        <p:nvPicPr>
          <p:cNvPr id="3" name="图片 2" descr="文本, 白板&#10;&#10;描述已自动生成">
            <a:extLst>
              <a:ext uri="{FF2B5EF4-FFF2-40B4-BE49-F238E27FC236}">
                <a16:creationId xmlns:a16="http://schemas.microsoft.com/office/drawing/2014/main" id="{EB4B4C45-EA71-CA43-8436-3488F6A46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752" y="2430920"/>
            <a:ext cx="2679700" cy="787400"/>
          </a:xfrm>
          <a:prstGeom prst="rect">
            <a:avLst/>
          </a:prstGeom>
        </p:spPr>
      </p:pic>
    </p:spTree>
    <p:extLst>
      <p:ext uri="{BB962C8B-B14F-4D97-AF65-F5344CB8AC3E}">
        <p14:creationId xmlns:p14="http://schemas.microsoft.com/office/powerpoint/2010/main" val="1786248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2</a:t>
            </a:r>
            <a:r>
              <a:rPr lang="zh-CN" altLang="en-US" dirty="0"/>
              <a:t> 数据</a:t>
            </a:r>
            <a:r>
              <a:rPr lang="en-US" altLang="zh-CN" dirty="0"/>
              <a:t>EDA</a:t>
            </a:r>
          </a:p>
        </p:txBody>
      </p:sp>
      <p:sp>
        <p:nvSpPr>
          <p:cNvPr id="6" name="内容占位符 5"/>
          <p:cNvSpPr>
            <a:spLocks noGrp="1"/>
          </p:cNvSpPr>
          <p:nvPr>
            <p:ph sz="quarter" idx="10"/>
          </p:nvPr>
        </p:nvSpPr>
        <p:spPr>
          <a:xfrm>
            <a:off x="479423" y="2070904"/>
            <a:ext cx="11233152" cy="3464859"/>
          </a:xfrm>
        </p:spPr>
        <p:txBody>
          <a:bodyPr/>
          <a:lstStyle/>
          <a:p>
            <a:pPr>
              <a:lnSpc>
                <a:spcPct val="150000"/>
              </a:lnSpc>
              <a:buFont typeface="Wingdings" panose="05000000000000000000" pitchFamily="2" charset="2"/>
            </a:pPr>
            <a:r>
              <a:rPr lang="zh-CN" altLang="en-US" sz="1800" spc="130" dirty="0">
                <a:solidFill>
                  <a:schemeClr val="bg1"/>
                </a:solidFill>
              </a:rPr>
              <a:t>本次比赛提供了</a:t>
            </a:r>
            <a:r>
              <a:rPr lang="en-US" altLang="zh-CN" sz="1800" spc="130" dirty="0">
                <a:solidFill>
                  <a:schemeClr val="bg1"/>
                </a:solidFill>
              </a:rPr>
              <a:t>7</a:t>
            </a:r>
            <a:r>
              <a:rPr lang="zh-CN" altLang="en-US" sz="1800" spc="130" dirty="0">
                <a:solidFill>
                  <a:schemeClr val="bg1"/>
                </a:solidFill>
              </a:rPr>
              <a:t>份数据，分别是</a:t>
            </a:r>
            <a:r>
              <a:rPr lang="en-US" altLang="zh-CN" sz="1800" spc="130" dirty="0">
                <a:solidFill>
                  <a:schemeClr val="bg1"/>
                </a:solidFill>
              </a:rPr>
              <a:t> </a:t>
            </a:r>
            <a:r>
              <a:rPr lang="en-US" altLang="zh-CN" sz="1800" spc="130" dirty="0" err="1">
                <a:solidFill>
                  <a:schemeClr val="bg1"/>
                </a:solidFill>
              </a:rPr>
              <a:t>train.parquet</a:t>
            </a:r>
            <a:r>
              <a:rPr lang="en-US" altLang="zh-CN" sz="1800" spc="130" dirty="0">
                <a:solidFill>
                  <a:schemeClr val="bg1"/>
                </a:solidFill>
              </a:rPr>
              <a:t>, </a:t>
            </a:r>
            <a:r>
              <a:rPr lang="en-US" altLang="zh-CN" sz="1800" spc="130" dirty="0" err="1">
                <a:solidFill>
                  <a:schemeClr val="bg1"/>
                </a:solidFill>
              </a:rPr>
              <a:t>test.parquet</a:t>
            </a:r>
            <a:r>
              <a:rPr lang="en-US" altLang="zh-CN" sz="1800" spc="130" dirty="0">
                <a:solidFill>
                  <a:schemeClr val="bg1"/>
                </a:solidFill>
              </a:rPr>
              <a:t>, </a:t>
            </a:r>
            <a:r>
              <a:rPr lang="en-US" altLang="zh-CN" sz="1800" spc="130" dirty="0" err="1">
                <a:solidFill>
                  <a:schemeClr val="bg1"/>
                </a:solidFill>
              </a:rPr>
              <a:t>lags.parquet</a:t>
            </a:r>
            <a:r>
              <a:rPr lang="en-US" altLang="zh-CN" sz="1800" spc="130" dirty="0">
                <a:solidFill>
                  <a:schemeClr val="bg1"/>
                </a:solidFill>
              </a:rPr>
              <a:t>, </a:t>
            </a:r>
            <a:r>
              <a:rPr lang="en-US" altLang="zh-CN" sz="1800" spc="130" dirty="0" err="1">
                <a:solidFill>
                  <a:schemeClr val="bg1"/>
                </a:solidFill>
              </a:rPr>
              <a:t>features.csv</a:t>
            </a:r>
            <a:r>
              <a:rPr lang="en-US" altLang="zh-CN" sz="1800" spc="130" dirty="0">
                <a:solidFill>
                  <a:schemeClr val="bg1"/>
                </a:solidFill>
              </a:rPr>
              <a:t>, </a:t>
            </a:r>
            <a:r>
              <a:rPr lang="en-US" altLang="zh-CN" sz="1800" spc="130" dirty="0" err="1">
                <a:solidFill>
                  <a:schemeClr val="bg1"/>
                </a:solidFill>
              </a:rPr>
              <a:t>responders.csv</a:t>
            </a:r>
            <a:r>
              <a:rPr lang="en-US" altLang="zh-CN" sz="1800" spc="130" dirty="0">
                <a:solidFill>
                  <a:schemeClr val="bg1"/>
                </a:solidFill>
              </a:rPr>
              <a:t>, </a:t>
            </a:r>
            <a:r>
              <a:rPr lang="zh-CN" altLang="en-US" sz="1800" spc="130" dirty="0">
                <a:solidFill>
                  <a:schemeClr val="bg1"/>
                </a:solidFill>
              </a:rPr>
              <a:t>sample_submission</a:t>
            </a:r>
            <a:r>
              <a:rPr lang="en-US" altLang="zh-CN" sz="1800" spc="130" dirty="0">
                <a:solidFill>
                  <a:schemeClr val="bg1"/>
                </a:solidFill>
              </a:rPr>
              <a:t>.csv,</a:t>
            </a:r>
            <a:r>
              <a:rPr lang="zh-CN" altLang="en-US" sz="1800" spc="130" dirty="0">
                <a:solidFill>
                  <a:schemeClr val="bg1"/>
                </a:solidFill>
              </a:rPr>
              <a:t> 其中test</a:t>
            </a:r>
            <a:r>
              <a:rPr lang="en-US" altLang="zh-CN" sz="1800" spc="130" dirty="0">
                <a:solidFill>
                  <a:schemeClr val="bg1"/>
                </a:solidFill>
              </a:rPr>
              <a:t>.parquet</a:t>
            </a:r>
            <a:r>
              <a:rPr lang="zh-CN" altLang="en-US" sz="1800" spc="130" dirty="0">
                <a:solidFill>
                  <a:schemeClr val="bg1"/>
                </a:solidFill>
              </a:rPr>
              <a:t>, </a:t>
            </a:r>
            <a:r>
              <a:rPr lang="zh-CN" altLang="en-US" sz="1800" spc="130" dirty="0">
                <a:solidFill>
                  <a:schemeClr val="bg1"/>
                </a:solidFill>
                <a:sym typeface="+mn-ea"/>
              </a:rPr>
              <a:t>sample_submission</a:t>
            </a:r>
            <a:r>
              <a:rPr lang="zh-CN" altLang="en-US" sz="1800" spc="130" dirty="0">
                <a:solidFill>
                  <a:schemeClr val="bg1"/>
                </a:solidFill>
              </a:rPr>
              <a:t>为提交答案时用</a:t>
            </a:r>
            <a:r>
              <a:rPr lang="en-US" altLang="zh-CN" sz="1800" spc="130" dirty="0">
                <a:solidFill>
                  <a:schemeClr val="bg1"/>
                </a:solidFill>
              </a:rPr>
              <a:t>.</a:t>
            </a:r>
          </a:p>
          <a:p>
            <a:pPr>
              <a:lnSpc>
                <a:spcPct val="150000"/>
              </a:lnSpc>
              <a:buFont typeface="Wingdings" panose="05000000000000000000" pitchFamily="2" charset="2"/>
            </a:pPr>
            <a:endParaRPr lang="en-US" altLang="zh-CN" sz="1800" spc="130" dirty="0">
              <a:solidFill>
                <a:schemeClr val="bg1"/>
              </a:solidFill>
            </a:endParaRPr>
          </a:p>
          <a:p>
            <a:pPr>
              <a:lnSpc>
                <a:spcPct val="150000"/>
              </a:lnSpc>
              <a:buFont typeface="Wingdings" panose="05000000000000000000" pitchFamily="2" charset="2"/>
            </a:pPr>
            <a:endParaRPr lang="zh-CN" altLang="en-US" sz="1800" spc="130" dirty="0">
              <a:solidFill>
                <a:schemeClr val="bg1"/>
              </a:solidFill>
            </a:endParaRPr>
          </a:p>
          <a:p>
            <a:pPr>
              <a:lnSpc>
                <a:spcPct val="150000"/>
              </a:lnSpc>
              <a:buFont typeface="Wingdings" panose="05000000000000000000" pitchFamily="2" charset="2"/>
            </a:pPr>
            <a:endParaRPr lang="zh-CN" altLang="en-US" sz="1800" spc="130" dirty="0">
              <a:solidFill>
                <a:schemeClr val="bg1"/>
              </a:solidFill>
            </a:endParaRPr>
          </a:p>
          <a:p>
            <a:pPr>
              <a:lnSpc>
                <a:spcPct val="150000"/>
              </a:lnSpc>
              <a:buFont typeface="Wingdings" panose="05000000000000000000" pitchFamily="2" charset="2"/>
            </a:pPr>
            <a:endParaRPr lang="en-US" altLang="zh-CN" sz="1800" spc="130" dirty="0">
              <a:solidFill>
                <a:schemeClr val="bg1"/>
              </a:solidFill>
            </a:endParaRPr>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rPr>
              <a:t>Data EDA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2</a:t>
            </a:r>
            <a:r>
              <a:rPr lang="zh-CN" altLang="en-US" dirty="0"/>
              <a:t> 数据</a:t>
            </a:r>
            <a:r>
              <a:rPr lang="en-US" altLang="zh-CN" dirty="0"/>
              <a:t>EDA</a:t>
            </a:r>
          </a:p>
        </p:txBody>
      </p:sp>
      <p:sp>
        <p:nvSpPr>
          <p:cNvPr id="6" name="内容占位符 5"/>
          <p:cNvSpPr>
            <a:spLocks noGrp="1"/>
          </p:cNvSpPr>
          <p:nvPr>
            <p:ph sz="quarter" idx="10"/>
          </p:nvPr>
        </p:nvSpPr>
        <p:spPr>
          <a:xfrm>
            <a:off x="479423" y="1916832"/>
            <a:ext cx="11233152" cy="3454600"/>
          </a:xfrm>
        </p:spPr>
        <p:txBody>
          <a:bodyPr/>
          <a:lstStyle/>
          <a:p>
            <a:pPr>
              <a:buFont typeface="Wingdings" panose="05000000000000000000" pitchFamily="2" charset="2"/>
            </a:pPr>
            <a:r>
              <a:rPr lang="zh-CN" altLang="en-US" sz="1800" spc="130" dirty="0">
                <a:solidFill>
                  <a:schemeClr val="bg1"/>
                </a:solidFill>
              </a:rPr>
              <a:t>在</a:t>
            </a:r>
            <a:r>
              <a:rPr lang="en-US" altLang="zh-CN" sz="1800" spc="130" dirty="0" err="1">
                <a:solidFill>
                  <a:schemeClr val="bg1"/>
                </a:solidFill>
              </a:rPr>
              <a:t>train.parquet</a:t>
            </a:r>
            <a:r>
              <a:rPr lang="zh-CN" altLang="en-US" sz="1800" spc="130" dirty="0">
                <a:solidFill>
                  <a:schemeClr val="bg1"/>
                </a:solidFill>
              </a:rPr>
              <a:t>中，总共被分成了</a:t>
            </a:r>
            <a:r>
              <a:rPr lang="en-US" altLang="zh-CN" sz="1800" spc="130" dirty="0">
                <a:solidFill>
                  <a:schemeClr val="bg1"/>
                </a:solidFill>
              </a:rPr>
              <a:t>10</a:t>
            </a:r>
            <a:r>
              <a:rPr lang="zh-CN" altLang="en-US" sz="1800" spc="130" dirty="0">
                <a:solidFill>
                  <a:schemeClr val="bg1"/>
                </a:solidFill>
              </a:rPr>
              <a:t>个部分（</a:t>
            </a:r>
            <a:r>
              <a:rPr lang="en-US" altLang="zh-CN" sz="1800" spc="130" dirty="0">
                <a:solidFill>
                  <a:schemeClr val="bg1"/>
                </a:solidFill>
              </a:rPr>
              <a:t>partition</a:t>
            </a:r>
            <a:r>
              <a:rPr lang="zh-CN" altLang="en-US" sz="1800" spc="130" dirty="0">
                <a:solidFill>
                  <a:schemeClr val="bg1"/>
                </a:solidFill>
              </a:rPr>
              <a:t>），每个部分都是由以下的字段组成：</a:t>
            </a:r>
            <a:endParaRPr lang="en-US" altLang="zh-CN" sz="1800" spc="130" dirty="0">
              <a:solidFill>
                <a:schemeClr val="bg1"/>
              </a:solidFill>
            </a:endParaRPr>
          </a:p>
          <a:p>
            <a:pPr>
              <a:buFont typeface="Wingdings" panose="05000000000000000000" pitchFamily="2" charset="2"/>
            </a:pPr>
            <a:r>
              <a:rPr lang="en-US" altLang="zh-CN" sz="1800" spc="130" dirty="0" err="1">
                <a:solidFill>
                  <a:schemeClr val="bg1"/>
                </a:solidFill>
              </a:rPr>
              <a:t>date_id</a:t>
            </a:r>
            <a:r>
              <a:rPr lang="en-US" altLang="zh-CN" sz="1800" spc="130" dirty="0">
                <a:solidFill>
                  <a:schemeClr val="bg1"/>
                </a:solidFill>
              </a:rPr>
              <a:t> </a:t>
            </a:r>
            <a:r>
              <a:rPr lang="zh-CN" altLang="en-US" sz="1800" spc="130" dirty="0">
                <a:solidFill>
                  <a:schemeClr val="bg1"/>
                </a:solidFill>
              </a:rPr>
              <a:t>和 </a:t>
            </a:r>
            <a:r>
              <a:rPr lang="en-US" altLang="zh-CN" sz="1800" spc="130" dirty="0" err="1">
                <a:solidFill>
                  <a:schemeClr val="bg1"/>
                </a:solidFill>
              </a:rPr>
              <a:t>time_id</a:t>
            </a:r>
            <a:r>
              <a:rPr lang="en-US" altLang="zh-CN" sz="1800" spc="130" dirty="0">
                <a:solidFill>
                  <a:schemeClr val="bg1"/>
                </a:solidFill>
              </a:rPr>
              <a:t> – </a:t>
            </a:r>
            <a:r>
              <a:rPr lang="zh-CN" altLang="en-US" sz="1800" spc="130" dirty="0">
                <a:solidFill>
                  <a:schemeClr val="bg1"/>
                </a:solidFill>
              </a:rPr>
              <a:t>由依次排列的整数值组成，用来表示数据的时间顺序。</a:t>
            </a:r>
            <a:r>
              <a:rPr lang="en-US" altLang="zh-CN" sz="1800" spc="130" dirty="0" err="1">
                <a:solidFill>
                  <a:schemeClr val="bg1"/>
                </a:solidFill>
              </a:rPr>
              <a:t>date_id</a:t>
            </a:r>
            <a:r>
              <a:rPr lang="zh-CN" altLang="en-US" sz="1800" spc="130" dirty="0">
                <a:solidFill>
                  <a:schemeClr val="bg1"/>
                </a:solidFill>
              </a:rPr>
              <a:t>可以被认为是日期的</a:t>
            </a:r>
            <a:r>
              <a:rPr lang="en-US" altLang="zh-CN" sz="1800" spc="130" dirty="0">
                <a:solidFill>
                  <a:schemeClr val="bg1"/>
                </a:solidFill>
              </a:rPr>
              <a:t>id, </a:t>
            </a:r>
            <a:r>
              <a:rPr lang="en-US" altLang="zh-CN" sz="1800" spc="130" dirty="0" err="1">
                <a:solidFill>
                  <a:schemeClr val="bg1"/>
                </a:solidFill>
              </a:rPr>
              <a:t>time_id</a:t>
            </a:r>
            <a:r>
              <a:rPr lang="zh-CN" altLang="en-US" sz="1800" spc="130" dirty="0">
                <a:solidFill>
                  <a:schemeClr val="bg1"/>
                </a:solidFill>
              </a:rPr>
              <a:t>可以被认为是日期内的时间周期（可能是时、分、秒等，因为匿名化只能进行合理猜测）的</a:t>
            </a:r>
            <a:r>
              <a:rPr lang="en-US" altLang="zh-CN" sz="1800" spc="130" dirty="0">
                <a:solidFill>
                  <a:schemeClr val="bg1"/>
                </a:solidFill>
              </a:rPr>
              <a:t>id</a:t>
            </a:r>
            <a:r>
              <a:rPr lang="zh-CN" altLang="en-US" sz="1800" spc="130" dirty="0">
                <a:solidFill>
                  <a:schemeClr val="bg1"/>
                </a:solidFill>
              </a:rPr>
              <a:t>。在不同</a:t>
            </a:r>
            <a:r>
              <a:rPr lang="en-US" altLang="zh-CN" sz="1800" spc="130" dirty="0" err="1">
                <a:solidFill>
                  <a:schemeClr val="bg1"/>
                </a:solidFill>
              </a:rPr>
              <a:t>time_id</a:t>
            </a:r>
            <a:r>
              <a:rPr lang="zh-CN" altLang="en-US" sz="1800" spc="130" dirty="0">
                <a:solidFill>
                  <a:schemeClr val="bg1"/>
                </a:solidFill>
              </a:rPr>
              <a:t>之间的时间间距不一定一致。</a:t>
            </a:r>
            <a:endParaRPr lang="en-US" altLang="zh-CN" sz="1800" spc="130" dirty="0">
              <a:solidFill>
                <a:schemeClr val="bg1"/>
              </a:solidFill>
            </a:endParaRPr>
          </a:p>
          <a:p>
            <a:pPr>
              <a:buFont typeface="Wingdings" panose="05000000000000000000" pitchFamily="2" charset="2"/>
            </a:pPr>
            <a:r>
              <a:rPr lang="en-US" altLang="zh-CN" sz="1800" spc="130" dirty="0" err="1">
                <a:solidFill>
                  <a:schemeClr val="bg1"/>
                </a:solidFill>
              </a:rPr>
              <a:t>symbol_id</a:t>
            </a:r>
            <a:r>
              <a:rPr lang="en-US" altLang="zh-CN" sz="1800" spc="130" dirty="0">
                <a:solidFill>
                  <a:schemeClr val="bg1"/>
                </a:solidFill>
              </a:rPr>
              <a:t> –</a:t>
            </a:r>
            <a:r>
              <a:rPr lang="zh-CN" altLang="en-US" sz="1800" spc="130" dirty="0">
                <a:solidFill>
                  <a:schemeClr val="bg1"/>
                </a:solidFill>
              </a:rPr>
              <a:t> 表示不同的匿名化的金融工具（在预测阶段可能会出现新的</a:t>
            </a:r>
            <a:r>
              <a:rPr lang="en-US" altLang="zh-CN" sz="1800" spc="130" dirty="0">
                <a:solidFill>
                  <a:schemeClr val="bg1"/>
                </a:solidFill>
              </a:rPr>
              <a:t>symbol</a:t>
            </a:r>
            <a:r>
              <a:rPr lang="zh-CN" altLang="en-US" sz="1800" spc="130" dirty="0">
                <a:solidFill>
                  <a:schemeClr val="bg1"/>
                </a:solidFill>
              </a:rPr>
              <a:t>）</a:t>
            </a:r>
            <a:endParaRPr lang="en-US" altLang="zh-CN" sz="1800" spc="130" dirty="0">
              <a:solidFill>
                <a:schemeClr val="bg1"/>
              </a:solidFill>
            </a:endParaRPr>
          </a:p>
          <a:p>
            <a:pPr>
              <a:buFont typeface="Wingdings" panose="05000000000000000000" pitchFamily="2" charset="2"/>
            </a:pPr>
            <a:r>
              <a:rPr lang="en-US" altLang="zh-CN" sz="1800" spc="130" dirty="0">
                <a:solidFill>
                  <a:schemeClr val="bg1"/>
                </a:solidFill>
              </a:rPr>
              <a:t>weight</a:t>
            </a:r>
            <a:r>
              <a:rPr lang="zh-CN" altLang="en-US" sz="1800" spc="130" dirty="0">
                <a:solidFill>
                  <a:schemeClr val="bg1"/>
                </a:solidFill>
              </a:rPr>
              <a:t> </a:t>
            </a:r>
            <a:r>
              <a:rPr lang="en-US" altLang="zh-CN" sz="1800" spc="130" dirty="0">
                <a:solidFill>
                  <a:schemeClr val="bg1"/>
                </a:solidFill>
              </a:rPr>
              <a:t>–</a:t>
            </a:r>
            <a:r>
              <a:rPr lang="zh-CN" altLang="en-US" sz="1800" spc="130" dirty="0">
                <a:solidFill>
                  <a:schemeClr val="bg1"/>
                </a:solidFill>
              </a:rPr>
              <a:t> 在计算预测结果时不同样本的权重</a:t>
            </a:r>
            <a:endParaRPr lang="en-US" altLang="zh-CN" sz="1800" spc="130" dirty="0">
              <a:solidFill>
                <a:schemeClr val="bg1"/>
              </a:solidFill>
            </a:endParaRPr>
          </a:p>
          <a:p>
            <a:pPr>
              <a:buFont typeface="Wingdings" panose="05000000000000000000" pitchFamily="2" charset="2"/>
            </a:pPr>
            <a:r>
              <a:rPr lang="en-US" altLang="zh-CN" sz="1800" spc="130" dirty="0">
                <a:solidFill>
                  <a:schemeClr val="bg1"/>
                </a:solidFill>
              </a:rPr>
              <a:t>feature_{00 … 78} – </a:t>
            </a:r>
            <a:r>
              <a:rPr lang="zh-CN" altLang="en-US" sz="1800" spc="130" dirty="0">
                <a:solidFill>
                  <a:schemeClr val="bg1"/>
                </a:solidFill>
              </a:rPr>
              <a:t>匿名化的真实市场</a:t>
            </a:r>
            <a:endParaRPr lang="en-US" altLang="zh-CN" sz="1800" spc="130" dirty="0">
              <a:solidFill>
                <a:schemeClr val="bg1"/>
              </a:solidFill>
            </a:endParaRPr>
          </a:p>
          <a:p>
            <a:pPr>
              <a:buFont typeface="Wingdings" panose="05000000000000000000" pitchFamily="2" charset="2"/>
            </a:pPr>
            <a:r>
              <a:rPr lang="en-US" altLang="zh-CN" sz="1800" spc="130" dirty="0">
                <a:solidFill>
                  <a:schemeClr val="bg1"/>
                </a:solidFill>
              </a:rPr>
              <a:t>responder_{0 … 8} – </a:t>
            </a:r>
            <a:r>
              <a:rPr lang="zh-CN" altLang="en-US" sz="1800" spc="130" dirty="0">
                <a:solidFill>
                  <a:schemeClr val="bg1"/>
                </a:solidFill>
              </a:rPr>
              <a:t>匿名化的结果标签（被裁剪到了</a:t>
            </a:r>
            <a:r>
              <a:rPr lang="en-US" altLang="zh-CN" sz="1800" spc="130" dirty="0">
                <a:solidFill>
                  <a:schemeClr val="bg1"/>
                </a:solidFill>
              </a:rPr>
              <a:t>-5</a:t>
            </a:r>
            <a:r>
              <a:rPr lang="zh-CN" altLang="en-US" sz="1800" spc="130" dirty="0">
                <a:solidFill>
                  <a:schemeClr val="bg1"/>
                </a:solidFill>
              </a:rPr>
              <a:t>到</a:t>
            </a:r>
            <a:r>
              <a:rPr lang="en-US" altLang="zh-CN" sz="1800" spc="130" dirty="0">
                <a:solidFill>
                  <a:schemeClr val="bg1"/>
                </a:solidFill>
              </a:rPr>
              <a:t>5</a:t>
            </a:r>
            <a:r>
              <a:rPr lang="zh-CN" altLang="en-US" sz="1800" spc="130" dirty="0">
                <a:solidFill>
                  <a:schemeClr val="bg1"/>
                </a:solidFill>
              </a:rPr>
              <a:t>的范围内）， </a:t>
            </a:r>
            <a:r>
              <a:rPr lang="en-US" altLang="zh-CN" sz="1800" spc="130" dirty="0">
                <a:solidFill>
                  <a:schemeClr val="bg1"/>
                </a:solidFill>
              </a:rPr>
              <a:t>responder</a:t>
            </a:r>
            <a:r>
              <a:rPr lang="zh-CN" altLang="en-US" sz="1800" spc="130" dirty="0">
                <a:solidFill>
                  <a:schemeClr val="bg1"/>
                </a:solidFill>
              </a:rPr>
              <a:t> </a:t>
            </a:r>
            <a:r>
              <a:rPr lang="en-US" altLang="zh-CN" sz="1800" spc="130" dirty="0">
                <a:solidFill>
                  <a:schemeClr val="bg1"/>
                </a:solidFill>
              </a:rPr>
              <a:t>6</a:t>
            </a:r>
            <a:r>
              <a:rPr lang="zh-CN" altLang="en-US" sz="1800" spc="130" dirty="0">
                <a:solidFill>
                  <a:schemeClr val="bg1"/>
                </a:solidFill>
              </a:rPr>
              <a:t> 是我们这场比赛需要预测的结果</a:t>
            </a:r>
            <a:endParaRPr lang="en-US" altLang="zh-CN" sz="1800" spc="130" dirty="0">
              <a:solidFill>
                <a:schemeClr val="bg1"/>
              </a:solidFill>
            </a:endParaRPr>
          </a:p>
        </p:txBody>
      </p:sp>
      <p:sp>
        <p:nvSpPr>
          <p:cNvPr id="5" name="副标题 4"/>
          <p:cNvSpPr>
            <a:spLocks noGrp="1"/>
          </p:cNvSpPr>
          <p:nvPr>
            <p:ph type="subTitle" idx="1"/>
          </p:nvPr>
        </p:nvSpPr>
        <p:spPr>
          <a:xfrm>
            <a:off x="479423" y="1275723"/>
            <a:ext cx="4471686" cy="368300"/>
          </a:xfrm>
        </p:spPr>
        <p:txBody>
          <a:bodyPr/>
          <a:lstStyle/>
          <a:p>
            <a:r>
              <a:rPr lang="en-US" altLang="zh-CN" dirty="0" err="1">
                <a:solidFill>
                  <a:schemeClr val="bg1"/>
                </a:solidFill>
              </a:rPr>
              <a:t>train.parquet</a:t>
            </a:r>
            <a:r>
              <a:rPr lang="en-US" altLang="zh-CN" dirty="0">
                <a:solidFill>
                  <a:schemeClr val="bg1"/>
                </a:solidFill>
              </a:rPr>
              <a:t> </a:t>
            </a:r>
            <a:r>
              <a:rPr lang="zh-CN" altLang="en-US" dirty="0">
                <a:solidFill>
                  <a:schemeClr val="bg1"/>
                </a:solidFill>
              </a:rPr>
              <a:t>数据分析</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2</a:t>
            </a:r>
            <a:r>
              <a:rPr lang="zh-CN" altLang="en-US" dirty="0"/>
              <a:t> 数据</a:t>
            </a:r>
            <a:r>
              <a:rPr lang="en-US" altLang="zh-CN" dirty="0"/>
              <a:t>EDA</a:t>
            </a:r>
          </a:p>
        </p:txBody>
      </p:sp>
      <p:sp>
        <p:nvSpPr>
          <p:cNvPr id="6" name="内容占位符 5"/>
          <p:cNvSpPr>
            <a:spLocks noGrp="1"/>
          </p:cNvSpPr>
          <p:nvPr>
            <p:ph sz="quarter" idx="10"/>
          </p:nvPr>
        </p:nvSpPr>
        <p:spPr>
          <a:xfrm>
            <a:off x="453709" y="1844824"/>
            <a:ext cx="11233152" cy="5133521"/>
          </a:xfrm>
        </p:spPr>
        <p:txBody>
          <a:bodyPr/>
          <a:lstStyle/>
          <a:p>
            <a:r>
              <a:rPr lang="en-US" altLang="zh-CN" sz="1600" spc="130" dirty="0">
                <a:solidFill>
                  <a:schemeClr val="bg1"/>
                </a:solidFill>
              </a:rPr>
              <a:t>Financial Instruments(</a:t>
            </a:r>
            <a:r>
              <a:rPr lang="zh-CN" altLang="en-US" sz="1600" spc="130" dirty="0">
                <a:solidFill>
                  <a:schemeClr val="bg1"/>
                </a:solidFill>
              </a:rPr>
              <a:t>金融工具</a:t>
            </a:r>
            <a:r>
              <a:rPr lang="en-US" altLang="zh-CN" sz="1600" spc="130" dirty="0">
                <a:solidFill>
                  <a:schemeClr val="bg1"/>
                </a:solidFill>
              </a:rPr>
              <a:t>)</a:t>
            </a:r>
            <a:r>
              <a:rPr lang="zh-CN" altLang="en-US" sz="1600" spc="130" dirty="0">
                <a:solidFill>
                  <a:schemeClr val="bg1"/>
                </a:solidFill>
              </a:rPr>
              <a:t>是一种可以在金融市场上进行交易的资产或负债，它的价值可以根据不同的市场条件变化。金融工具可以用来进行投资、融资或风险管理。根据不同的特性，金融工具一般可以分为几种类型：</a:t>
            </a:r>
            <a:endParaRPr lang="en-US" altLang="zh-CN" sz="1600" spc="130" dirty="0">
              <a:solidFill>
                <a:schemeClr val="bg1"/>
              </a:solidFill>
            </a:endParaRPr>
          </a:p>
          <a:p>
            <a:r>
              <a:rPr lang="en-US" altLang="zh-CN" sz="1100" spc="130" dirty="0">
                <a:solidFill>
                  <a:schemeClr val="bg1"/>
                </a:solidFill>
              </a:rPr>
              <a:t>1. </a:t>
            </a:r>
            <a:r>
              <a:rPr lang="zh-CN" altLang="en-US" sz="1100" spc="130" dirty="0">
                <a:solidFill>
                  <a:schemeClr val="bg1"/>
                </a:solidFill>
              </a:rPr>
              <a:t>证券类金融工具（</a:t>
            </a:r>
            <a:r>
              <a:rPr lang="en-US" altLang="zh-CN" sz="1100" spc="130" dirty="0">
                <a:solidFill>
                  <a:schemeClr val="bg1"/>
                </a:solidFill>
              </a:rPr>
              <a:t>Securities</a:t>
            </a:r>
            <a:r>
              <a:rPr lang="zh-CN" altLang="en-US" sz="1100" spc="130" dirty="0">
                <a:solidFill>
                  <a:schemeClr val="bg1"/>
                </a:solidFill>
              </a:rPr>
              <a:t>）</a:t>
            </a:r>
          </a:p>
          <a:p>
            <a:r>
              <a:rPr lang="zh-CN" altLang="en-US" sz="1100" spc="130" dirty="0">
                <a:solidFill>
                  <a:schemeClr val="bg1"/>
                </a:solidFill>
              </a:rPr>
              <a:t>股票（</a:t>
            </a:r>
            <a:r>
              <a:rPr lang="en-US" altLang="zh-CN" sz="1100" spc="130" dirty="0">
                <a:solidFill>
                  <a:schemeClr val="bg1"/>
                </a:solidFill>
              </a:rPr>
              <a:t>Equity</a:t>
            </a:r>
            <a:r>
              <a:rPr lang="zh-CN" altLang="en-US" sz="1100" spc="130" dirty="0">
                <a:solidFill>
                  <a:schemeClr val="bg1"/>
                </a:solidFill>
              </a:rPr>
              <a:t>）：代表公司所有权的一部分，股东拥有公司的一部分股份，并享有分红或资本增值的权利。</a:t>
            </a:r>
          </a:p>
          <a:p>
            <a:r>
              <a:rPr lang="zh-CN" altLang="en-US" sz="1100" spc="130" dirty="0">
                <a:solidFill>
                  <a:schemeClr val="bg1"/>
                </a:solidFill>
              </a:rPr>
              <a:t>债券（</a:t>
            </a:r>
            <a:r>
              <a:rPr lang="en-US" altLang="zh-CN" sz="1100" spc="130" dirty="0">
                <a:solidFill>
                  <a:schemeClr val="bg1"/>
                </a:solidFill>
              </a:rPr>
              <a:t>Bonds</a:t>
            </a:r>
            <a:r>
              <a:rPr lang="zh-CN" altLang="en-US" sz="1100" spc="130" dirty="0">
                <a:solidFill>
                  <a:schemeClr val="bg1"/>
                </a:solidFill>
              </a:rPr>
              <a:t>）：是公司、政府或其他机构发行的债务工具，持有人向发行人提供资金，发行人承诺定期支付利息并在到期时偿还本金。</a:t>
            </a:r>
          </a:p>
          <a:p>
            <a:r>
              <a:rPr lang="zh-CN" altLang="en-US" sz="1100" spc="130" dirty="0">
                <a:solidFill>
                  <a:schemeClr val="bg1"/>
                </a:solidFill>
              </a:rPr>
              <a:t>基金单位（</a:t>
            </a:r>
            <a:r>
              <a:rPr lang="en-US" altLang="zh-CN" sz="1100" spc="130" dirty="0">
                <a:solidFill>
                  <a:schemeClr val="bg1"/>
                </a:solidFill>
              </a:rPr>
              <a:t>Funds</a:t>
            </a:r>
            <a:r>
              <a:rPr lang="zh-CN" altLang="en-US" sz="1100" spc="130" dirty="0">
                <a:solidFill>
                  <a:schemeClr val="bg1"/>
                </a:solidFill>
              </a:rPr>
              <a:t>）：例如共同基金或</a:t>
            </a:r>
            <a:r>
              <a:rPr lang="en-US" altLang="zh-CN" sz="1100" spc="130" dirty="0">
                <a:solidFill>
                  <a:schemeClr val="bg1"/>
                </a:solidFill>
              </a:rPr>
              <a:t>ETF</a:t>
            </a:r>
            <a:r>
              <a:rPr lang="zh-CN" altLang="en-US" sz="1100" spc="130" dirty="0">
                <a:solidFill>
                  <a:schemeClr val="bg1"/>
                </a:solidFill>
              </a:rPr>
              <a:t>等，投资者购买基金单位，间接投资于一组股票、债券或其他资产。</a:t>
            </a:r>
          </a:p>
          <a:p>
            <a:r>
              <a:rPr lang="en-US" altLang="zh-CN" sz="1100" spc="130" dirty="0">
                <a:solidFill>
                  <a:schemeClr val="bg1"/>
                </a:solidFill>
              </a:rPr>
              <a:t>2. </a:t>
            </a:r>
            <a:r>
              <a:rPr lang="zh-CN" altLang="en-US" sz="1100" spc="130" dirty="0">
                <a:solidFill>
                  <a:schemeClr val="bg1"/>
                </a:solidFill>
              </a:rPr>
              <a:t>衍生金融工具（</a:t>
            </a:r>
            <a:r>
              <a:rPr lang="en-US" altLang="zh-CN" sz="1100" spc="130" dirty="0">
                <a:solidFill>
                  <a:schemeClr val="bg1"/>
                </a:solidFill>
              </a:rPr>
              <a:t>Derivatives</a:t>
            </a:r>
            <a:r>
              <a:rPr lang="zh-CN" altLang="en-US" sz="1100" spc="130" dirty="0">
                <a:solidFill>
                  <a:schemeClr val="bg1"/>
                </a:solidFill>
              </a:rPr>
              <a:t>）</a:t>
            </a:r>
          </a:p>
          <a:p>
            <a:r>
              <a:rPr lang="zh-CN" altLang="en-US" sz="1100" spc="130" dirty="0">
                <a:solidFill>
                  <a:schemeClr val="bg1"/>
                </a:solidFill>
              </a:rPr>
              <a:t>期货（</a:t>
            </a:r>
            <a:r>
              <a:rPr lang="en-US" altLang="zh-CN" sz="1100" spc="130" dirty="0">
                <a:solidFill>
                  <a:schemeClr val="bg1"/>
                </a:solidFill>
              </a:rPr>
              <a:t>Futures</a:t>
            </a:r>
            <a:r>
              <a:rPr lang="zh-CN" altLang="en-US" sz="1100" spc="130" dirty="0">
                <a:solidFill>
                  <a:schemeClr val="bg1"/>
                </a:solidFill>
              </a:rPr>
              <a:t>）：是基于某一标的资产（如商品、股票指数等）在未来某一日期进行买卖的协议。</a:t>
            </a:r>
          </a:p>
          <a:p>
            <a:r>
              <a:rPr lang="zh-CN" altLang="en-US" sz="1100" spc="130" dirty="0">
                <a:solidFill>
                  <a:schemeClr val="bg1"/>
                </a:solidFill>
              </a:rPr>
              <a:t>期权（</a:t>
            </a:r>
            <a:r>
              <a:rPr lang="en-US" altLang="zh-CN" sz="1100" spc="130" dirty="0">
                <a:solidFill>
                  <a:schemeClr val="bg1"/>
                </a:solidFill>
              </a:rPr>
              <a:t>Options</a:t>
            </a:r>
            <a:r>
              <a:rPr lang="zh-CN" altLang="en-US" sz="1100" spc="130" dirty="0">
                <a:solidFill>
                  <a:schemeClr val="bg1"/>
                </a:solidFill>
              </a:rPr>
              <a:t>）：赋予持有人在一定期限内按约定价格买入或卖出标的资产的权利，但不是义务。</a:t>
            </a:r>
            <a:endParaRPr lang="en-US" altLang="zh-CN" sz="1100" spc="130" dirty="0">
              <a:solidFill>
                <a:schemeClr val="bg1"/>
              </a:solidFill>
            </a:endParaRPr>
          </a:p>
          <a:p>
            <a:r>
              <a:rPr lang="en-US" altLang="zh-CN" sz="1100" spc="130" dirty="0">
                <a:solidFill>
                  <a:schemeClr val="bg1"/>
                </a:solidFill>
              </a:rPr>
              <a:t>3. </a:t>
            </a:r>
            <a:r>
              <a:rPr lang="zh-CN" altLang="en-US" sz="1100" spc="130" dirty="0">
                <a:solidFill>
                  <a:schemeClr val="bg1"/>
                </a:solidFill>
              </a:rPr>
              <a:t>现金类金融工具（</a:t>
            </a:r>
            <a:r>
              <a:rPr lang="en-US" altLang="zh-CN" sz="1100" spc="130" dirty="0">
                <a:solidFill>
                  <a:schemeClr val="bg1"/>
                </a:solidFill>
              </a:rPr>
              <a:t>Cash Instruments</a:t>
            </a:r>
            <a:r>
              <a:rPr lang="zh-CN" altLang="en-US" sz="1100" spc="130" dirty="0">
                <a:solidFill>
                  <a:schemeClr val="bg1"/>
                </a:solidFill>
              </a:rPr>
              <a:t>）</a:t>
            </a:r>
          </a:p>
          <a:p>
            <a:r>
              <a:rPr lang="zh-CN" altLang="en-US" sz="1100" spc="130" dirty="0">
                <a:solidFill>
                  <a:schemeClr val="bg1"/>
                </a:solidFill>
              </a:rPr>
              <a:t>银行存款：一种最简单的金融工具，客户将资金存入银行，获得一定利息。</a:t>
            </a:r>
          </a:p>
          <a:p>
            <a:r>
              <a:rPr lang="zh-CN" altLang="en-US" sz="1100" spc="130" dirty="0">
                <a:solidFill>
                  <a:schemeClr val="bg1"/>
                </a:solidFill>
              </a:rPr>
              <a:t>商业票据（</a:t>
            </a:r>
            <a:r>
              <a:rPr lang="en-US" altLang="zh-CN" sz="1100" spc="130" dirty="0">
                <a:solidFill>
                  <a:schemeClr val="bg1"/>
                </a:solidFill>
              </a:rPr>
              <a:t>Commercial Paper</a:t>
            </a:r>
            <a:r>
              <a:rPr lang="zh-CN" altLang="en-US" sz="1100" spc="130" dirty="0">
                <a:solidFill>
                  <a:schemeClr val="bg1"/>
                </a:solidFill>
              </a:rPr>
              <a:t>）：公司为了融资发行的一种短期无担保的债务工具，通常用于支付日常开支。</a:t>
            </a:r>
          </a:p>
          <a:p>
            <a:r>
              <a:rPr lang="en-US" altLang="zh-CN" sz="1100" spc="130" dirty="0">
                <a:solidFill>
                  <a:schemeClr val="bg1"/>
                </a:solidFill>
              </a:rPr>
              <a:t>4. </a:t>
            </a:r>
            <a:r>
              <a:rPr lang="zh-CN" altLang="en-US" sz="1100" spc="130" dirty="0">
                <a:solidFill>
                  <a:schemeClr val="bg1"/>
                </a:solidFill>
              </a:rPr>
              <a:t>其他金融工具</a:t>
            </a:r>
          </a:p>
          <a:p>
            <a:r>
              <a:rPr lang="zh-CN" altLang="en-US" sz="1100" spc="130" dirty="0">
                <a:solidFill>
                  <a:schemeClr val="bg1"/>
                </a:solidFill>
              </a:rPr>
              <a:t>外汇（</a:t>
            </a:r>
            <a:r>
              <a:rPr lang="en-US" altLang="zh-CN" sz="1100" spc="130" dirty="0">
                <a:solidFill>
                  <a:schemeClr val="bg1"/>
                </a:solidFill>
              </a:rPr>
              <a:t>Foreign Exchange</a:t>
            </a:r>
            <a:r>
              <a:rPr lang="zh-CN" altLang="en-US" sz="1100" spc="130" dirty="0">
                <a:solidFill>
                  <a:schemeClr val="bg1"/>
                </a:solidFill>
              </a:rPr>
              <a:t>）：指不同国家货币之间的兑换关系，如美元、欧元、人民币等。</a:t>
            </a:r>
          </a:p>
          <a:p>
            <a:r>
              <a:rPr lang="zh-CN" altLang="en-US" sz="1100" spc="130" dirty="0">
                <a:solidFill>
                  <a:schemeClr val="bg1"/>
                </a:solidFill>
              </a:rPr>
              <a:t>可转债（</a:t>
            </a:r>
            <a:r>
              <a:rPr lang="en-US" altLang="zh-CN" sz="1100" spc="130" dirty="0">
                <a:solidFill>
                  <a:schemeClr val="bg1"/>
                </a:solidFill>
              </a:rPr>
              <a:t>Convertible Bonds</a:t>
            </a:r>
            <a:r>
              <a:rPr lang="zh-CN" altLang="en-US" sz="1100" spc="130" dirty="0">
                <a:solidFill>
                  <a:schemeClr val="bg1"/>
                </a:solidFill>
              </a:rPr>
              <a:t>）：一种债券，持有人可以选择在特定条件下将债券转换为股票。</a:t>
            </a:r>
          </a:p>
          <a:p>
            <a:endParaRPr lang="en-US" altLang="zh-CN" sz="1800" spc="130" dirty="0">
              <a:solidFill>
                <a:schemeClr val="bg1"/>
              </a:solidFill>
            </a:endParaRPr>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rPr>
              <a:t>Financial</a:t>
            </a:r>
            <a:r>
              <a:rPr lang="zh-CN" altLang="en-US" dirty="0">
                <a:solidFill>
                  <a:schemeClr val="bg1"/>
                </a:solidFill>
              </a:rPr>
              <a:t> </a:t>
            </a:r>
            <a:r>
              <a:rPr lang="en-US" altLang="zh-CN" dirty="0">
                <a:solidFill>
                  <a:schemeClr val="bg1"/>
                </a:solidFill>
              </a:rPr>
              <a:t>instruments </a:t>
            </a:r>
            <a:r>
              <a:rPr lang="zh-CN" altLang="en-US" dirty="0">
                <a:solidFill>
                  <a:schemeClr val="bg1"/>
                </a:solidFill>
              </a:rPr>
              <a:t>介绍</a:t>
            </a:r>
          </a:p>
        </p:txBody>
      </p:sp>
    </p:spTree>
    <p:extLst>
      <p:ext uri="{BB962C8B-B14F-4D97-AF65-F5344CB8AC3E}">
        <p14:creationId xmlns:p14="http://schemas.microsoft.com/office/powerpoint/2010/main" val="750120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2</a:t>
            </a:r>
            <a:r>
              <a:rPr lang="zh-CN" altLang="en-US" dirty="0"/>
              <a:t> 数据</a:t>
            </a:r>
            <a:r>
              <a:rPr lang="en-US" altLang="zh-CN" dirty="0"/>
              <a:t>EDA</a:t>
            </a:r>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rPr>
              <a:t>Train.partition0</a:t>
            </a:r>
            <a:r>
              <a:rPr lang="zh-CN" altLang="en-US" dirty="0">
                <a:solidFill>
                  <a:schemeClr val="bg1"/>
                </a:solidFill>
              </a:rPr>
              <a:t> 数据分析</a:t>
            </a:r>
            <a:r>
              <a:rPr lang="en-US" altLang="zh-CN" dirty="0">
                <a:solidFill>
                  <a:schemeClr val="bg1"/>
                </a:solidFill>
              </a:rPr>
              <a:t> </a:t>
            </a:r>
            <a:endParaRPr lang="zh-CN" altLang="en-US" dirty="0">
              <a:solidFill>
                <a:schemeClr val="bg1"/>
              </a:solidFill>
            </a:endParaRPr>
          </a:p>
        </p:txBody>
      </p:sp>
      <p:pic>
        <p:nvPicPr>
          <p:cNvPr id="11" name="图片 10" descr="图形用户界面&#10;&#10;描述已自动生成">
            <a:extLst>
              <a:ext uri="{FF2B5EF4-FFF2-40B4-BE49-F238E27FC236}">
                <a16:creationId xmlns:a16="http://schemas.microsoft.com/office/drawing/2014/main" id="{170AF1AC-7690-EE45-9B80-DCB473115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364" y="1988840"/>
            <a:ext cx="11449272" cy="3829712"/>
          </a:xfrm>
          <a:prstGeom prst="rect">
            <a:avLst/>
          </a:prstGeom>
        </p:spPr>
      </p:pic>
    </p:spTree>
    <p:extLst>
      <p:ext uri="{BB962C8B-B14F-4D97-AF65-F5344CB8AC3E}">
        <p14:creationId xmlns:p14="http://schemas.microsoft.com/office/powerpoint/2010/main" val="368859536"/>
      </p:ext>
    </p:extLst>
  </p:cSld>
  <p:clrMapOvr>
    <a:masterClrMapping/>
  </p:clrMapOvr>
</p:sld>
</file>

<file path=ppt/theme/theme1.xml><?xml version="1.0" encoding="utf-8"?>
<a:theme xmlns:a="http://schemas.openxmlformats.org/drawingml/2006/main" name="深度学习项目PPT模板V1.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等线 Light"/>
        <a:ea typeface="思源黑体 CN Regular"/>
        <a:cs typeface=""/>
      </a:majorFont>
      <a:minorFont>
        <a:latin typeface="等线"/>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a:sp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1806</TotalTime>
  <Words>1105</Words>
  <Application>Microsoft Macintosh PowerPoint</Application>
  <PresentationFormat>宽屏</PresentationFormat>
  <Paragraphs>115</Paragraphs>
  <Slides>22</Slides>
  <Notes>17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22</vt:i4>
      </vt:variant>
    </vt:vector>
  </HeadingPairs>
  <TitlesOfParts>
    <vt:vector size="34" baseType="lpstr">
      <vt:lpstr>等线</vt:lpstr>
      <vt:lpstr>等线 Light</vt:lpstr>
      <vt:lpstr>黑体</vt:lpstr>
      <vt:lpstr>思源黑体 CN Bold</vt:lpstr>
      <vt:lpstr>思源黑体 CN Light</vt:lpstr>
      <vt:lpstr>思源黑体 CN Regular</vt:lpstr>
      <vt:lpstr>微软雅黑</vt:lpstr>
      <vt:lpstr>微软雅黑 Light</vt:lpstr>
      <vt:lpstr>inherit</vt:lpstr>
      <vt:lpstr>Arial</vt:lpstr>
      <vt:lpstr>Wingdings</vt:lpstr>
      <vt:lpstr>深度学习项目PPT模板V1.4</vt:lpstr>
      <vt:lpstr>Kaggle 简街实时市场数据预测比赛</vt:lpstr>
      <vt:lpstr>PowerPoint 演示文稿</vt:lpstr>
      <vt:lpstr>1 赛题分析</vt:lpstr>
      <vt:lpstr>1 赛题分析</vt:lpstr>
      <vt:lpstr>1 赛题分析</vt:lpstr>
      <vt:lpstr>2 数据EDA</vt:lpstr>
      <vt:lpstr>2 数据EDA</vt:lpstr>
      <vt:lpstr>2 数据EDA</vt:lpstr>
      <vt:lpstr>2 数据EDA</vt:lpstr>
      <vt:lpstr>2 数据EDA</vt:lpstr>
      <vt:lpstr>2 数据EDA</vt:lpstr>
      <vt:lpstr>2 数据EDA</vt:lpstr>
      <vt:lpstr>2 数据EDA</vt:lpstr>
      <vt:lpstr>2 数据EDA</vt:lpstr>
      <vt:lpstr>2 数据EDA</vt:lpstr>
      <vt:lpstr>2 数据EDA</vt:lpstr>
      <vt:lpstr>3 模型选择及训练代码构建 </vt:lpstr>
      <vt:lpstr>4 提交成绩 </vt:lpstr>
      <vt:lpstr>5 答疑互动 </vt:lpstr>
      <vt:lpstr>我承诺： 4周努力上TOP100！</vt:lpstr>
      <vt:lpstr>结语</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深度之眼PPT模板</dc:title>
  <dc:creator>深度之眼</dc:creator>
  <cp:lastModifiedBy>yang jianing</cp:lastModifiedBy>
  <cp:revision>1659</cp:revision>
  <dcterms:created xsi:type="dcterms:W3CDTF">2023-11-14T08:56:06Z</dcterms:created>
  <dcterms:modified xsi:type="dcterms:W3CDTF">2024-11-24T14:20:08Z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1033-6.2.2.8394</vt:lpwstr>
  </property>
  <property fmtid="{D5CDD505-2E9C-101B-9397-08002B2CF9AE}" pid="3" name="ICV">
    <vt:lpwstr>C2049CA3071E418080DB1924DED7BB77</vt:lpwstr>
  </property>
</Properties>
</file>